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816" r:id="rId2"/>
    <p:sldId id="906" r:id="rId3"/>
    <p:sldId id="904" r:id="rId4"/>
    <p:sldId id="902" r:id="rId5"/>
    <p:sldId id="907" r:id="rId6"/>
    <p:sldId id="863" r:id="rId7"/>
    <p:sldId id="869" r:id="rId8"/>
    <p:sldId id="912" r:id="rId9"/>
    <p:sldId id="931" r:id="rId10"/>
    <p:sldId id="857" r:id="rId11"/>
    <p:sldId id="913" r:id="rId12"/>
    <p:sldId id="914" r:id="rId13"/>
    <p:sldId id="915" r:id="rId14"/>
    <p:sldId id="916" r:id="rId15"/>
    <p:sldId id="917" r:id="rId16"/>
    <p:sldId id="918" r:id="rId17"/>
    <p:sldId id="930" r:id="rId18"/>
    <p:sldId id="929" r:id="rId19"/>
    <p:sldId id="926" r:id="rId20"/>
    <p:sldId id="927" r:id="rId21"/>
    <p:sldId id="903" r:id="rId22"/>
    <p:sldId id="908" r:id="rId23"/>
    <p:sldId id="910" r:id="rId24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FF"/>
    <a:srgbClr val="F9D745"/>
    <a:srgbClr val="D4ECE6"/>
    <a:srgbClr val="B7DFD5"/>
    <a:srgbClr val="E45417"/>
    <a:srgbClr val="098A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9" autoAdjust="0"/>
    <p:restoredTop sz="96283" autoAdjust="0"/>
  </p:normalViewPr>
  <p:slideViewPr>
    <p:cSldViewPr snapToGrid="0">
      <p:cViewPr varScale="1">
        <p:scale>
          <a:sx n="86" d="100"/>
          <a:sy n="86" d="100"/>
        </p:scale>
        <p:origin x="835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AAB92CD-D581-474D-B68A-2058AFF0E2AA}" type="datetimeFigureOut">
              <a:rPr lang="fr-FR"/>
              <a:pPr>
                <a:defRPr/>
              </a:pPr>
              <a:t>10/01/2023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13E2315-1BE2-4781-9AC8-290CE12322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4673" y="-1"/>
            <a:ext cx="10827327" cy="72000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Black" panose="02000906030000020004" pitchFamily="50" charset="0"/>
              </a:defRPr>
            </a:lvl1pPr>
          </a:lstStyle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6781" y="1371599"/>
            <a:ext cx="5458691" cy="4786746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615950" y="1371600"/>
            <a:ext cx="4794250" cy="4786313"/>
          </a:xfrm>
        </p:spPr>
        <p:txBody>
          <a:bodyPr rtlCol="0">
            <a:normAutofit/>
          </a:bodyPr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endParaRPr lang="fr-FR" noProof="0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>
              <a:defRPr/>
            </a:pPr>
            <a:fld id="{46A0ED88-3DB9-463E-BF09-ED8B99F29A5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9914" y="1"/>
            <a:ext cx="10746416" cy="720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6526" y="138329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auxPro OT Regular" panose="02000506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6525" y="2355273"/>
            <a:ext cx="5157787" cy="383439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06139" y="138329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auxPro OT Regular" panose="02000506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06139" y="2355273"/>
            <a:ext cx="5183188" cy="383439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>
              <a:defRPr/>
            </a:pPr>
            <a:fld id="{D2594839-8D49-4F23-B91A-ADFC4F80F8B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720C9F0A-76FA-4238-8543-26BA3BD274DA}" type="slidenum">
              <a:rPr lang="fr-FR"/>
              <a:pPr>
                <a:defRPr/>
              </a:pPr>
              <a:t>‹N°›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27" name="Espace réservé du texte 40"/>
          <p:cNvSpPr>
            <a:spLocks noGrp="1"/>
          </p:cNvSpPr>
          <p:nvPr>
            <p:ph type="body" idx="1"/>
          </p:nvPr>
        </p:nvSpPr>
        <p:spPr bwMode="auto">
          <a:xfrm>
            <a:off x="609600" y="1371600"/>
            <a:ext cx="109870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Espace réservé du titre 43"/>
          <p:cNvSpPr>
            <a:spLocks noGrp="1"/>
          </p:cNvSpPr>
          <p:nvPr>
            <p:ph type="title"/>
          </p:nvPr>
        </p:nvSpPr>
        <p:spPr bwMode="auto">
          <a:xfrm>
            <a:off x="1358900" y="-1588"/>
            <a:ext cx="10833100" cy="7207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pic>
        <p:nvPicPr>
          <p:cNvPr id="1029" name="Image 4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-1588"/>
            <a:ext cx="1358900" cy="720726"/>
          </a:xfrm>
          <a:prstGeom prst="rect">
            <a:avLst/>
          </a:prstGeom>
          <a:solidFill>
            <a:srgbClr val="8FAADC"/>
          </a:solidFill>
          <a:ln w="9525">
            <a:noFill/>
            <a:miter lim="800000"/>
            <a:headEnd/>
            <a:tailEnd/>
          </a:ln>
        </p:spPr>
      </p:pic>
      <p:pic>
        <p:nvPicPr>
          <p:cNvPr id="1030" name="Image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09600" y="6651625"/>
            <a:ext cx="309086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auxPro OT Black" panose="02000906030000020004" pitchFamily="50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6EBEAA"/>
        </a:buClr>
        <a:buFont typeface="Arial" charset="0"/>
        <a:buChar char="•"/>
        <a:defRPr sz="28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sz="24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sz="20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D42B0F-A525-47E0-B596-FEC3A9AE5A95}" type="slidenum">
              <a:rPr lang="fr-FR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5122" name="Image 6"/>
          <p:cNvPicPr>
            <a:picLocks noChangeAspect="1"/>
          </p:cNvPicPr>
          <p:nvPr/>
        </p:nvPicPr>
        <p:blipFill>
          <a:blip r:embed="rId2"/>
          <a:srcRect t="19862" b="40370"/>
          <a:stretch>
            <a:fillRect/>
          </a:stretch>
        </p:blipFill>
        <p:spPr bwMode="auto">
          <a:xfrm>
            <a:off x="0" y="457200"/>
            <a:ext cx="1220152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re 3"/>
          <p:cNvSpPr>
            <a:spLocks/>
          </p:cNvSpPr>
          <p:nvPr/>
        </p:nvSpPr>
        <p:spPr bwMode="auto">
          <a:xfrm>
            <a:off x="5789613" y="3503613"/>
            <a:ext cx="5545137" cy="1030287"/>
          </a:xfrm>
          <a:prstGeom prst="rect">
            <a:avLst/>
          </a:prstGeom>
          <a:solidFill>
            <a:srgbClr val="6EBEAA"/>
          </a:solidFill>
          <a:ln w="9525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2800">
                <a:solidFill>
                  <a:schemeClr val="bg1"/>
                </a:solidFill>
                <a:latin typeface="AauxPro OT Bold"/>
                <a:ea typeface="AauxPro OT Light"/>
                <a:cs typeface="AauxPro OT Light"/>
              </a:rPr>
              <a:t>BEAUPUY</a:t>
            </a:r>
            <a:br>
              <a:rPr lang="fr-FR" sz="2800">
                <a:solidFill>
                  <a:schemeClr val="bg1"/>
                </a:solidFill>
                <a:latin typeface="AauxPro OT Black"/>
                <a:ea typeface="AauxPro OT Light"/>
                <a:cs typeface="AauxPro OT Light"/>
              </a:rPr>
            </a:br>
            <a:r>
              <a:rPr lang="fr-FR">
                <a:solidFill>
                  <a:schemeClr val="bg1"/>
                </a:solidFill>
                <a:latin typeface="AauxPro OT Black"/>
                <a:ea typeface="AauxPro OT Light"/>
                <a:cs typeface="AauxPro OT Light"/>
              </a:rPr>
              <a:t>Schéma d’aménagement du centre-ville</a:t>
            </a:r>
            <a:endParaRPr lang="fr-FR" sz="2800">
              <a:solidFill>
                <a:schemeClr val="bg1"/>
              </a:solidFill>
              <a:latin typeface="AauxPro OT Black"/>
              <a:ea typeface="AauxPro OT Light"/>
              <a:cs typeface="AauxPro OT Light"/>
            </a:endParaRPr>
          </a:p>
        </p:txBody>
      </p:sp>
      <p:sp>
        <p:nvSpPr>
          <p:cNvPr id="5124" name="Espace réservé du texte 2"/>
          <p:cNvSpPr>
            <a:spLocks/>
          </p:cNvSpPr>
          <p:nvPr/>
        </p:nvSpPr>
        <p:spPr bwMode="auto">
          <a:xfrm>
            <a:off x="4141788" y="5111750"/>
            <a:ext cx="7831137" cy="920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6EBEAA"/>
              </a:buClr>
              <a:buFont typeface="Arial" charset="0"/>
              <a:buNone/>
            </a:pPr>
            <a:r>
              <a:rPr lang="fr-FR" sz="2400" b="1">
                <a:solidFill>
                  <a:srgbClr val="009999"/>
                </a:solidFill>
                <a:latin typeface="AauxPro OT Light"/>
                <a:ea typeface="Lato Medium"/>
                <a:cs typeface="Lato Medium"/>
              </a:rPr>
              <a:t>Réunion Publique </a:t>
            </a:r>
            <a:r>
              <a:rPr lang="fr-FR" sz="2400" b="1">
                <a:solidFill>
                  <a:srgbClr val="009999"/>
                </a:solidFill>
                <a:latin typeface="AauxPro OT Regular"/>
              </a:rPr>
              <a:t>n°2</a:t>
            </a:r>
            <a:r>
              <a:rPr lang="fr-FR" sz="2400" b="1">
                <a:solidFill>
                  <a:srgbClr val="009999"/>
                </a:solidFill>
                <a:latin typeface="AauxPro OT Light"/>
                <a:ea typeface="Lato Medium"/>
                <a:cs typeface="Lato Medium"/>
              </a:rPr>
              <a:t> - </a:t>
            </a:r>
            <a:r>
              <a:rPr lang="fr-FR" sz="2400" b="1">
                <a:solidFill>
                  <a:srgbClr val="009999"/>
                </a:solidFill>
                <a:latin typeface="AauxPro OT Regular"/>
              </a:rPr>
              <a:t>17 janvier 2023</a:t>
            </a:r>
            <a:endParaRPr lang="fr-FR" sz="2400" b="1">
              <a:solidFill>
                <a:srgbClr val="009999"/>
              </a:solidFill>
              <a:latin typeface="AauxPro OT Light"/>
              <a:ea typeface="Lato Medium"/>
              <a:cs typeface="Lato Medium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6EBEAA"/>
              </a:buClr>
              <a:buFont typeface="Arial" charset="0"/>
              <a:buNone/>
            </a:pPr>
            <a:r>
              <a:rPr lang="fr-FR" sz="2400" b="1">
                <a:solidFill>
                  <a:srgbClr val="009999"/>
                </a:solidFill>
                <a:latin typeface="AauxPro OT Regular"/>
              </a:rPr>
              <a:t>« Cœur de Village de Beaupuy : enjeux et perspectives »</a:t>
            </a:r>
          </a:p>
          <a:p>
            <a:pPr algn="ctr"/>
            <a:endParaRPr lang="fr-FR" sz="1100" b="1">
              <a:solidFill>
                <a:srgbClr val="009999"/>
              </a:solidFill>
              <a:latin typeface="AauxPro OT Light"/>
              <a:ea typeface="Lato Medium"/>
              <a:cs typeface="Lato Medium"/>
            </a:endParaRPr>
          </a:p>
        </p:txBody>
      </p:sp>
      <p:pic>
        <p:nvPicPr>
          <p:cNvPr id="5125" name="Image 39" descr="Une image contenant horloge, dessin, signe&#10;&#10;Description générée avec un niveau de confiance très élevé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2088" y="6186488"/>
            <a:ext cx="12144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Image 14" descr="Une image contenant texte, clipart&#10;&#10;Description générée automatiqueme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0" y="5978525"/>
            <a:ext cx="23336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Image 8" descr="Une image contenant texte, clipart&#10;&#10;Description générée automatiquemen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088" y="2409825"/>
            <a:ext cx="23590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938765D-A332-2325-7A45-B875F9B1D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65016"/>
            <a:ext cx="1214438" cy="454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6225" y="979488"/>
            <a:ext cx="5011738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La mobilité des habitants du secteur de Beaupuy</a:t>
            </a:r>
          </a:p>
        </p:txBody>
      </p:sp>
      <p:sp>
        <p:nvSpPr>
          <p:cNvPr id="14339" name="ZoneTexte 11"/>
          <p:cNvSpPr txBox="1">
            <a:spLocks noChangeArrowheads="1"/>
          </p:cNvSpPr>
          <p:nvPr/>
        </p:nvSpPr>
        <p:spPr bwMode="auto">
          <a:xfrm>
            <a:off x="554038" y="1500188"/>
            <a:ext cx="52292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/>
            <a:r>
              <a:rPr lang="fr-FR" b="1" dirty="0"/>
              <a:t>Des déplacements majoritairement dirigés vers l’extérieur de la commune : 75% des flux</a:t>
            </a:r>
          </a:p>
          <a:p>
            <a:pPr marL="0" lvl="2"/>
            <a:endParaRPr lang="fr-FR" b="1" dirty="0"/>
          </a:p>
          <a:p>
            <a:pPr marL="0" lvl="2"/>
            <a:r>
              <a:rPr lang="fr-FR" b="1" dirty="0"/>
              <a:t>Une motorisation importante : 76% des déplacements en voiture et 93% des ménages motorisés</a:t>
            </a:r>
          </a:p>
          <a:p>
            <a:pPr marL="0" lvl="2"/>
            <a:endParaRPr lang="fr-FR" b="1" dirty="0"/>
          </a:p>
          <a:p>
            <a:pPr marL="0" lvl="2"/>
            <a:endParaRPr lang="fr-FR" sz="500" b="1" dirty="0"/>
          </a:p>
          <a:p>
            <a:pPr marL="0" lvl="2"/>
            <a:r>
              <a:rPr lang="fr-FR" b="1" dirty="0"/>
              <a:t>Un usage de la voiture élevé mais une utilisation des transports en commun relativement importante</a:t>
            </a:r>
          </a:p>
          <a:p>
            <a:pPr marL="0" lvl="2"/>
            <a:endParaRPr lang="fr-FR" b="1" dirty="0"/>
          </a:p>
          <a:p>
            <a:pPr marL="0" lvl="2"/>
            <a:endParaRPr lang="fr-FR" sz="500" b="1" dirty="0"/>
          </a:p>
          <a:p>
            <a:pPr marL="0" lvl="2"/>
            <a:r>
              <a:rPr lang="fr-FR" b="1" dirty="0"/>
              <a:t>Des déplacements à pied et à vélo très faibles (mais probablement en progression s’agissant du vélo)</a:t>
            </a:r>
          </a:p>
          <a:p>
            <a:endParaRPr lang="fr-FR" dirty="0">
              <a:latin typeface="AauxPro OT Regular"/>
            </a:endParaRPr>
          </a:p>
        </p:txBody>
      </p:sp>
      <p:grpSp>
        <p:nvGrpSpPr>
          <p:cNvPr id="14340" name="Groupe 13"/>
          <p:cNvGrpSpPr>
            <a:grpSpLocks/>
          </p:cNvGrpSpPr>
          <p:nvPr/>
        </p:nvGrpSpPr>
        <p:grpSpPr bwMode="auto">
          <a:xfrm>
            <a:off x="5219700" y="4946650"/>
            <a:ext cx="6418263" cy="1501775"/>
            <a:chOff x="5220394" y="4985486"/>
            <a:chExt cx="6252948" cy="1463512"/>
          </a:xfrm>
        </p:grpSpPr>
        <p:pic>
          <p:nvPicPr>
            <p:cNvPr id="14342" name="Image 1"/>
            <p:cNvPicPr>
              <a:picLocks noChangeAspect="1"/>
            </p:cNvPicPr>
            <p:nvPr/>
          </p:nvPicPr>
          <p:blipFill>
            <a:blip r:embed="rId3"/>
            <a:srcRect r="12024"/>
            <a:stretch>
              <a:fillRect/>
            </a:stretch>
          </p:blipFill>
          <p:spPr bwMode="auto">
            <a:xfrm>
              <a:off x="5220394" y="5076383"/>
              <a:ext cx="6252948" cy="101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à coins arrondis 2"/>
            <p:cNvSpPr/>
            <p:nvPr/>
          </p:nvSpPr>
          <p:spPr>
            <a:xfrm>
              <a:off x="8123383" y="4985486"/>
              <a:ext cx="816611" cy="1189684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" name="Rectangle à coins arrondis 9"/>
            <p:cNvSpPr/>
            <p:nvPr/>
          </p:nvSpPr>
          <p:spPr>
            <a:xfrm>
              <a:off x="8981751" y="4985486"/>
              <a:ext cx="815064" cy="118968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Rectangle à coins arrondis 10"/>
            <p:cNvSpPr/>
            <p:nvPr/>
          </p:nvSpPr>
          <p:spPr>
            <a:xfrm>
              <a:off x="9838574" y="4985486"/>
              <a:ext cx="1599196" cy="118968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5691" y="6195281"/>
              <a:ext cx="4571782" cy="2537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050" i="1" dirty="0"/>
                <a:t>Extraction de l’enquête ménage déplacement de 2013</a:t>
              </a:r>
            </a:p>
          </p:txBody>
        </p:sp>
      </p:grpSp>
      <p:pic>
        <p:nvPicPr>
          <p:cNvPr id="14341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2926" y="941550"/>
            <a:ext cx="1571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mage 8"/>
          <p:cNvSpPr>
            <a:spLocks noChangeAspect="1"/>
          </p:cNvSpPr>
          <p:nvPr/>
        </p:nvSpPr>
        <p:spPr bwMode="auto">
          <a:xfrm>
            <a:off x="3817938" y="2263775"/>
            <a:ext cx="810736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La campagne de comptages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CED266-ED52-2B82-FCD5-DB7B4EBE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41" y="2264229"/>
            <a:ext cx="8107602" cy="41777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3CDDC8-5361-3C7B-7095-F2A196C0EC8E}"/>
              </a:ext>
            </a:extLst>
          </p:cNvPr>
          <p:cNvSpPr txBox="1"/>
          <p:nvPr/>
        </p:nvSpPr>
        <p:spPr>
          <a:xfrm>
            <a:off x="553453" y="1499859"/>
            <a:ext cx="5229726" cy="173114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lvl="2" indent="0">
              <a:buNone/>
            </a:pPr>
            <a:r>
              <a:rPr lang="fr-FR" b="1" dirty="0"/>
              <a:t>La campagne de comptages routiers a été réalisée du 11 au 17 juin 2022 : </a:t>
            </a:r>
          </a:p>
          <a:p>
            <a:pPr marL="0" lvl="2" indent="0">
              <a:buNone/>
            </a:pPr>
            <a:endParaRPr lang="fr-FR" b="1" dirty="0"/>
          </a:p>
          <a:p>
            <a:pPr marL="0" lvl="2" indent="0">
              <a:buNone/>
            </a:pP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Comptages directionnels</a:t>
            </a:r>
          </a:p>
          <a:p>
            <a:pPr marL="0" lvl="2" indent="0">
              <a:buNone/>
            </a:pPr>
            <a:r>
              <a:rPr lang="fr-FR" dirty="0"/>
              <a:t>sur 4 carrefours structurants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10 comptages automatiques</a:t>
            </a:r>
          </a:p>
          <a:p>
            <a:endParaRPr lang="fr-FR" dirty="0">
              <a:latin typeface="AauxPro OT Regular" panose="02000506030000020004" pitchFamily="50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026F9A-26E6-F905-D208-BA33D71B38C7}"/>
              </a:ext>
            </a:extLst>
          </p:cNvPr>
          <p:cNvSpPr txBox="1"/>
          <p:nvPr/>
        </p:nvSpPr>
        <p:spPr>
          <a:xfrm>
            <a:off x="248654" y="919937"/>
            <a:ext cx="2617972" cy="331277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lvl="2" indent="0">
              <a:buNone/>
            </a:pPr>
            <a:r>
              <a:rPr lang="fr-FR" b="1" dirty="0"/>
              <a:t>Des flux modérés mais concentrés sur le carrefour central :</a:t>
            </a:r>
          </a:p>
          <a:p>
            <a:pPr marL="0" lvl="2" indent="0">
              <a:buNone/>
            </a:pPr>
            <a:endParaRPr lang="fr-FR" b="1" dirty="0"/>
          </a:p>
          <a:p>
            <a:pPr marL="285750" lvl="2" indent="-285750">
              <a:buFont typeface="Wingdings" panose="05000000000000000000" pitchFamily="2" charset="2"/>
              <a:buChar char="à"/>
            </a:pPr>
            <a:r>
              <a:rPr lang="fr-FR" dirty="0"/>
              <a:t>jusqu’à 3900 véhicules/jour/sens </a:t>
            </a:r>
            <a:r>
              <a:rPr lang="fr-FR" dirty="0">
                <a:latin typeface="AauxPro OT Regular" panose="02000506030000020004" pitchFamily="50" charset="0"/>
              </a:rPr>
              <a:t>sur la route de Lavaur</a:t>
            </a:r>
          </a:p>
          <a:p>
            <a:pPr marL="285750" lvl="2" indent="-285750">
              <a:buFont typeface="Wingdings" panose="05000000000000000000" pitchFamily="2" charset="2"/>
              <a:buChar char="à"/>
            </a:pPr>
            <a:endParaRPr lang="fr-FR" dirty="0">
              <a:latin typeface="AauxPro OT Regular" panose="02000506030000020004" pitchFamily="50" charset="0"/>
            </a:endParaRPr>
          </a:p>
          <a:p>
            <a:pPr marL="285750" lvl="2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AauxPro OT Regular" panose="02000506030000020004" pitchFamily="50" charset="0"/>
              </a:rPr>
              <a:t>Jusqu’à 1000 véhicules/jour/sens sur la route de Mondouzil…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CB8202-A723-D5EE-EC3A-5D00F89D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21"/>
          <a:stretch/>
        </p:blipFill>
        <p:spPr>
          <a:xfrm>
            <a:off x="2866626" y="720001"/>
            <a:ext cx="4719162" cy="46408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2C0E99-1AFF-F845-B5A0-A96C0F17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60" t="21077"/>
          <a:stretch/>
        </p:blipFill>
        <p:spPr>
          <a:xfrm>
            <a:off x="7567126" y="640050"/>
            <a:ext cx="4320006" cy="3662666"/>
          </a:xfrm>
          <a:prstGeom prst="rect">
            <a:avLst/>
          </a:prstGeom>
        </p:spPr>
      </p:pic>
      <p:sp>
        <p:nvSpPr>
          <p:cNvPr id="16385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trafics routiers journaliers</a:t>
            </a:r>
          </a:p>
        </p:txBody>
      </p:sp>
      <p:sp>
        <p:nvSpPr>
          <p:cNvPr id="16387" name="Image 1"/>
          <p:cNvSpPr>
            <a:spLocks noChangeAspect="1"/>
          </p:cNvSpPr>
          <p:nvPr/>
        </p:nvSpPr>
        <p:spPr bwMode="auto">
          <a:xfrm>
            <a:off x="2867025" y="720725"/>
            <a:ext cx="471805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8" name="Image 5"/>
          <p:cNvSpPr>
            <a:spLocks noChangeAspect="1"/>
          </p:cNvSpPr>
          <p:nvPr/>
        </p:nvSpPr>
        <p:spPr bwMode="auto">
          <a:xfrm>
            <a:off x="7567613" y="639763"/>
            <a:ext cx="4319587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389" name="Imag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5838" y="4737100"/>
            <a:ext cx="24971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Image 7"/>
          <p:cNvPicPr>
            <a:picLocks noChangeAspect="1"/>
          </p:cNvPicPr>
          <p:nvPr/>
        </p:nvPicPr>
        <p:blipFill>
          <a:blip r:embed="rId4"/>
          <a:srcRect r="13405"/>
          <a:stretch>
            <a:fillRect/>
          </a:stretch>
        </p:blipFill>
        <p:spPr bwMode="auto">
          <a:xfrm>
            <a:off x="9920288" y="4722813"/>
            <a:ext cx="2170112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Imag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38" y="4737100"/>
            <a:ext cx="3363912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Imag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1713" y="4737100"/>
            <a:ext cx="37814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B387F8-20EC-46F2-A84A-88A1A432EF2B}"/>
              </a:ext>
            </a:extLst>
          </p:cNvPr>
          <p:cNvSpPr txBox="1"/>
          <p:nvPr/>
        </p:nvSpPr>
        <p:spPr>
          <a:xfrm rot="21239182">
            <a:off x="2120410" y="3823513"/>
            <a:ext cx="2239912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…mais + de 11 000 véhicules/jour transitent dans le carrefour 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dynamiques circulatoires</a:t>
            </a:r>
          </a:p>
        </p:txBody>
      </p:sp>
      <p:sp>
        <p:nvSpPr>
          <p:cNvPr id="17410" name="ZoneTexte 11"/>
          <p:cNvSpPr txBox="1">
            <a:spLocks noChangeArrowheads="1"/>
          </p:cNvSpPr>
          <p:nvPr/>
        </p:nvSpPr>
        <p:spPr bwMode="auto">
          <a:xfrm>
            <a:off x="242888" y="1560513"/>
            <a:ext cx="26543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/>
            <a:r>
              <a:rPr lang="fr-FR" sz="2000"/>
              <a:t>Des flux convergeant </a:t>
            </a:r>
            <a:r>
              <a:rPr lang="fr-FR" sz="2000" b="1"/>
              <a:t>vers le centre de Beaupuy et :</a:t>
            </a:r>
          </a:p>
          <a:p>
            <a:pPr marL="0" lvl="2"/>
            <a:endParaRPr lang="fr-FR" sz="2000" b="1"/>
          </a:p>
          <a:p>
            <a:pPr marL="0" lvl="2">
              <a:buFont typeface="Wingdings" pitchFamily="2" charset="2"/>
              <a:buChar char="à"/>
            </a:pPr>
            <a:r>
              <a:rPr lang="fr-FR" sz="2000" b="1"/>
              <a:t>Vers Toulouse</a:t>
            </a:r>
          </a:p>
          <a:p>
            <a:pPr marL="0" lvl="2">
              <a:buFont typeface="Wingdings" pitchFamily="2" charset="2"/>
              <a:buChar char="à"/>
            </a:pPr>
            <a:endParaRPr lang="fr-FR" sz="2000" b="1"/>
          </a:p>
          <a:p>
            <a:pPr marL="0" lvl="2">
              <a:buFont typeface="Wingdings" pitchFamily="2" charset="2"/>
              <a:buChar char="à"/>
            </a:pPr>
            <a:r>
              <a:rPr lang="fr-FR" sz="2000">
                <a:latin typeface="AauxPro OT Regular"/>
                <a:sym typeface="Wingdings" pitchFamily="2" charset="2"/>
              </a:rPr>
              <a:t>Mais pas uniquement</a:t>
            </a:r>
            <a:r>
              <a:rPr lang="fr-FR" sz="2000" b="1">
                <a:latin typeface="AauxPro OT Regular"/>
                <a:sym typeface="Wingdings" pitchFamily="2" charset="2"/>
              </a:rPr>
              <a:t>…vers le sud aussi</a:t>
            </a:r>
            <a:endParaRPr lang="fr-FR" sz="2000">
              <a:latin typeface="AauxPro OT Regular"/>
              <a:sym typeface="Wingdings" pitchFamily="2" charset="2"/>
            </a:endParaRPr>
          </a:p>
        </p:txBody>
      </p:sp>
      <p:grpSp>
        <p:nvGrpSpPr>
          <p:cNvPr id="17411" name="Groupe 15"/>
          <p:cNvGrpSpPr>
            <a:grpSpLocks/>
          </p:cNvGrpSpPr>
          <p:nvPr/>
        </p:nvGrpSpPr>
        <p:grpSpPr bwMode="auto">
          <a:xfrm>
            <a:off x="3016250" y="1187450"/>
            <a:ext cx="8988425" cy="4483100"/>
            <a:chOff x="-2676049" y="520956"/>
            <a:chExt cx="11664851" cy="5816088"/>
          </a:xfrm>
        </p:grpSpPr>
        <p:pic>
          <p:nvPicPr>
            <p:cNvPr id="17416" name="Imag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03197" y="520956"/>
              <a:ext cx="5785605" cy="581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Imag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676049" y="520956"/>
              <a:ext cx="5785605" cy="581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2" name="ZoneTexte 16"/>
          <p:cNvSpPr txBox="1">
            <a:spLocks noChangeArrowheads="1"/>
          </p:cNvSpPr>
          <p:nvPr/>
        </p:nvSpPr>
        <p:spPr bwMode="auto">
          <a:xfrm>
            <a:off x="3541713" y="3886200"/>
            <a:ext cx="1135062" cy="70802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Toulouse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Balma</a:t>
            </a:r>
          </a:p>
        </p:txBody>
      </p:sp>
      <p:sp>
        <p:nvSpPr>
          <p:cNvPr id="17413" name="ZoneTexte 17"/>
          <p:cNvSpPr txBox="1">
            <a:spLocks noChangeArrowheads="1"/>
          </p:cNvSpPr>
          <p:nvPr/>
        </p:nvSpPr>
        <p:spPr bwMode="auto">
          <a:xfrm>
            <a:off x="5572125" y="4926013"/>
            <a:ext cx="1325563" cy="1016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Mondouzil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Balma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Quint…</a:t>
            </a:r>
          </a:p>
        </p:txBody>
      </p:sp>
      <p:sp>
        <p:nvSpPr>
          <p:cNvPr id="17414" name="ZoneTexte 18"/>
          <p:cNvSpPr txBox="1">
            <a:spLocks noChangeArrowheads="1"/>
          </p:cNvSpPr>
          <p:nvPr/>
        </p:nvSpPr>
        <p:spPr bwMode="auto">
          <a:xfrm>
            <a:off x="7999413" y="3773488"/>
            <a:ext cx="1136650" cy="7064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Toulouse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Balma</a:t>
            </a:r>
          </a:p>
        </p:txBody>
      </p:sp>
      <p:sp>
        <p:nvSpPr>
          <p:cNvPr id="17415" name="ZoneTexte 19"/>
          <p:cNvSpPr txBox="1">
            <a:spLocks noChangeArrowheads="1"/>
          </p:cNvSpPr>
          <p:nvPr/>
        </p:nvSpPr>
        <p:spPr bwMode="auto">
          <a:xfrm>
            <a:off x="10120313" y="4924425"/>
            <a:ext cx="1325562" cy="1016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Mondouzil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Balma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latin typeface="Aaux ProBlack OSF"/>
              </a:rPr>
              <a:t>Quint…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transports en commun</a:t>
            </a:r>
          </a:p>
        </p:txBody>
      </p:sp>
      <p:pic>
        <p:nvPicPr>
          <p:cNvPr id="18434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863" y="1500188"/>
            <a:ext cx="4054475" cy="405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1888" y="622300"/>
            <a:ext cx="5713412" cy="571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ZoneTexte 11"/>
          <p:cNvSpPr txBox="1">
            <a:spLocks noChangeArrowheads="1"/>
          </p:cNvSpPr>
          <p:nvPr/>
        </p:nvSpPr>
        <p:spPr bwMode="auto">
          <a:xfrm>
            <a:off x="266700" y="1168567"/>
            <a:ext cx="25701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/>
            <a:r>
              <a:rPr lang="fr-FR" sz="1600" dirty="0"/>
              <a:t>Principale ligne : la ligne 20 qui relie Balma-Gramont (et le métro ligne A) à la mairie de Beaupuy via la M112, la gare et le collège de Montrabé</a:t>
            </a:r>
          </a:p>
          <a:p>
            <a:pPr marL="0" lvl="2"/>
            <a:r>
              <a:rPr lang="fr-FR" sz="1600" b="1" dirty="0">
                <a:sym typeface="Wingdings" panose="05000000000000000000" pitchFamily="2" charset="2"/>
              </a:rPr>
              <a:t> </a:t>
            </a:r>
            <a:r>
              <a:rPr lang="fr-FR" sz="1600" b="1" dirty="0"/>
              <a:t>Fréquence : entre</a:t>
            </a:r>
            <a:br>
              <a:rPr lang="fr-FR" sz="1600" b="1" dirty="0"/>
            </a:br>
            <a:r>
              <a:rPr lang="fr-FR" sz="1600" b="1" dirty="0"/>
              <a:t>5 et 20 minutes aux heures de pointe</a:t>
            </a:r>
          </a:p>
          <a:p>
            <a:pPr marL="0" lvl="2">
              <a:buFont typeface="Wingdings" pitchFamily="2" charset="2"/>
              <a:buChar char="à"/>
            </a:pPr>
            <a:endParaRPr lang="fr-FR" sz="1600" b="1" dirty="0"/>
          </a:p>
          <a:p>
            <a:pPr marL="0" lvl="2">
              <a:buFont typeface="Wingdings" pitchFamily="2" charset="2"/>
              <a:buChar char="à"/>
            </a:pPr>
            <a:r>
              <a:rPr lang="fr-FR" sz="1600" dirty="0"/>
              <a:t> Ligne 101</a:t>
            </a:r>
          </a:p>
          <a:p>
            <a:pPr marL="0" lvl="2">
              <a:buFont typeface="Wingdings" pitchFamily="2" charset="2"/>
              <a:buChar char="à"/>
            </a:pPr>
            <a:r>
              <a:rPr lang="fr-FR" sz="1600" dirty="0"/>
              <a:t> Ligne TER à Montrabé – Matabiau en 9min</a:t>
            </a:r>
          </a:p>
          <a:p>
            <a:pPr marL="0" lvl="2"/>
            <a:endParaRPr lang="fr-FR" sz="1600" dirty="0"/>
          </a:p>
          <a:p>
            <a:pPr marL="0" lvl="2"/>
            <a:r>
              <a:rPr lang="fr-FR" sz="1600" b="1" dirty="0"/>
              <a:t>Une bonne attractivité de la localisation centrale du terminus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modes doux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200" y="946150"/>
            <a:ext cx="5638800" cy="3313113"/>
          </a:xfrm>
          <a:prstGeom prst="rect">
            <a:avLst/>
          </a:prstGeom>
        </p:spPr>
        <p:txBody>
          <a:bodyPr/>
          <a:lstStyle/>
          <a:p>
            <a:pPr marL="0" lvl="2">
              <a:defRPr/>
            </a:pPr>
            <a:r>
              <a:rPr lang="fr-FR" b="1" dirty="0"/>
              <a:t>Des quartiers relativement adaptés aux modes doux </a:t>
            </a:r>
            <a:r>
              <a:rPr lang="fr-FR" dirty="0"/>
              <a:t>(zones 30, flux apaisés)</a:t>
            </a:r>
            <a:r>
              <a:rPr lang="fr-FR" b="1" dirty="0"/>
              <a:t>…</a:t>
            </a:r>
          </a:p>
          <a:p>
            <a:pPr marL="0" lvl="2">
              <a:defRPr/>
            </a:pPr>
            <a:r>
              <a:rPr lang="fr-FR" b="1" dirty="0"/>
              <a:t>…mais peu connectés entre eux :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b="1" dirty="0"/>
              <a:t>Une coupure </a:t>
            </a:r>
            <a:r>
              <a:rPr lang="fr-FR" dirty="0"/>
              <a:t>entre le Nord et le Sud de la commune avec la RM112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b="1" dirty="0"/>
              <a:t>Une accessibilité cyclable contrainte par la topographie…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b="1" dirty="0"/>
          </a:p>
          <a:p>
            <a:pPr marL="0" lvl="2">
              <a:defRPr/>
            </a:pPr>
            <a:r>
              <a:rPr lang="fr-FR" b="1" dirty="0"/>
              <a:t>…ou l’absence d’aménagement </a:t>
            </a:r>
            <a:r>
              <a:rPr lang="fr-FR" dirty="0"/>
              <a:t>vers Toulouse, Montrabé et Balma-Gramont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dirty="0"/>
              <a:t>Route de Lavaur non aménagée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dirty="0"/>
              <a:t>Sentier à travers les champs parfois impraticable</a:t>
            </a:r>
          </a:p>
        </p:txBody>
      </p:sp>
      <p:pic>
        <p:nvPicPr>
          <p:cNvPr id="1945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8001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1975" y="4486275"/>
            <a:ext cx="2589213" cy="1941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4487863"/>
            <a:ext cx="2603500" cy="1952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enjeux</a:t>
            </a:r>
          </a:p>
        </p:txBody>
      </p:sp>
      <p:sp>
        <p:nvSpPr>
          <p:cNvPr id="20482" name="ZoneTexte 11"/>
          <p:cNvSpPr txBox="1">
            <a:spLocks noChangeArrowheads="1"/>
          </p:cNvSpPr>
          <p:nvPr/>
        </p:nvSpPr>
        <p:spPr bwMode="auto">
          <a:xfrm>
            <a:off x="358775" y="1771650"/>
            <a:ext cx="33623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/>
            <a:r>
              <a:rPr lang="fr-FR" b="1"/>
              <a:t>S’inscrire dans l’ambition du Projet mobilités de la grande agglomération en développant le report modal vers les modes alternatifs à la voiture individuelle en ciblant les leviers d’action efficaces à l’échelle de la commune et en particulier dans le centre-ville.</a:t>
            </a:r>
          </a:p>
        </p:txBody>
      </p:sp>
      <p:sp>
        <p:nvSpPr>
          <p:cNvPr id="20483" name="ZoneTexte 13"/>
          <p:cNvSpPr txBox="1">
            <a:spLocks noChangeArrowheads="1"/>
          </p:cNvSpPr>
          <p:nvPr/>
        </p:nvSpPr>
        <p:spPr bwMode="auto">
          <a:xfrm>
            <a:off x="4468813" y="4478338"/>
            <a:ext cx="79438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Temps d’échange – à vous la parole</a:t>
            </a:r>
          </a:p>
        </p:txBody>
      </p:sp>
      <p:sp>
        <p:nvSpPr>
          <p:cNvPr id="20484" name="ZoneTexte 14"/>
          <p:cNvSpPr txBox="1">
            <a:spLocks noChangeArrowheads="1"/>
          </p:cNvSpPr>
          <p:nvPr/>
        </p:nvSpPr>
        <p:spPr bwMode="auto">
          <a:xfrm>
            <a:off x="4538663" y="5710238"/>
            <a:ext cx="79438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Les suites à venir…ensemble</a:t>
            </a:r>
          </a:p>
        </p:txBody>
      </p:sp>
      <p:grpSp>
        <p:nvGrpSpPr>
          <p:cNvPr id="20485" name="Groupe 20"/>
          <p:cNvGrpSpPr>
            <a:grpSpLocks/>
          </p:cNvGrpSpPr>
          <p:nvPr/>
        </p:nvGrpSpPr>
        <p:grpSpPr bwMode="auto">
          <a:xfrm>
            <a:off x="4468813" y="242888"/>
            <a:ext cx="7462837" cy="6291262"/>
            <a:chOff x="4468516" y="1728284"/>
            <a:chExt cx="7463713" cy="4785356"/>
          </a:xfrm>
        </p:grpSpPr>
        <p:sp>
          <p:nvSpPr>
            <p:cNvPr id="3" name="Rectangle 2"/>
            <p:cNvSpPr/>
            <p:nvPr/>
          </p:nvSpPr>
          <p:spPr>
            <a:xfrm>
              <a:off x="5398900" y="1728284"/>
              <a:ext cx="6533329" cy="1101248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398900" y="2951490"/>
              <a:ext cx="6533329" cy="1100041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98900" y="4180733"/>
              <a:ext cx="6533329" cy="1101248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98900" y="5412392"/>
              <a:ext cx="6533329" cy="1101248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7" name="Flèche : chevron 3"/>
            <p:cNvSpPr/>
            <p:nvPr/>
          </p:nvSpPr>
          <p:spPr>
            <a:xfrm>
              <a:off x="5073424" y="1728284"/>
              <a:ext cx="655715" cy="1101248"/>
            </a:xfrm>
            <a:prstGeom prst="chevron">
              <a:avLst/>
            </a:prstGeom>
            <a:solidFill>
              <a:srgbClr val="6EBEAA"/>
            </a:solidFill>
            <a:ln w="22225">
              <a:solidFill>
                <a:srgbClr val="6EB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Flèche : chevron 3"/>
            <p:cNvSpPr/>
            <p:nvPr/>
          </p:nvSpPr>
          <p:spPr>
            <a:xfrm>
              <a:off x="5073424" y="2951490"/>
              <a:ext cx="655715" cy="1100041"/>
            </a:xfrm>
            <a:prstGeom prst="chevron">
              <a:avLst/>
            </a:prstGeom>
            <a:solidFill>
              <a:srgbClr val="6EBEAA"/>
            </a:solidFill>
            <a:ln w="22225">
              <a:solidFill>
                <a:srgbClr val="6EB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Flèche : chevron 3"/>
            <p:cNvSpPr/>
            <p:nvPr/>
          </p:nvSpPr>
          <p:spPr>
            <a:xfrm>
              <a:off x="5073424" y="4169866"/>
              <a:ext cx="655715" cy="1100040"/>
            </a:xfrm>
            <a:prstGeom prst="chevron">
              <a:avLst/>
            </a:prstGeom>
            <a:solidFill>
              <a:srgbClr val="6EBEAA"/>
            </a:solidFill>
            <a:ln w="22225">
              <a:solidFill>
                <a:srgbClr val="6EB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Flèche : chevron 3"/>
            <p:cNvSpPr/>
            <p:nvPr/>
          </p:nvSpPr>
          <p:spPr>
            <a:xfrm>
              <a:off x="5073424" y="5412392"/>
              <a:ext cx="655715" cy="1101248"/>
            </a:xfrm>
            <a:prstGeom prst="chevron">
              <a:avLst/>
            </a:prstGeom>
            <a:solidFill>
              <a:srgbClr val="6EBEAA"/>
            </a:solidFill>
            <a:ln w="22225">
              <a:solidFill>
                <a:srgbClr val="6EB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498" name="ZoneTexte 15"/>
            <p:cNvSpPr txBox="1">
              <a:spLocks noChangeArrowheads="1"/>
            </p:cNvSpPr>
            <p:nvPr/>
          </p:nvSpPr>
          <p:spPr bwMode="auto">
            <a:xfrm>
              <a:off x="4468516" y="1816013"/>
              <a:ext cx="604802" cy="67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4800">
                  <a:solidFill>
                    <a:srgbClr val="B7DFD5"/>
                  </a:solidFill>
                  <a:latin typeface="AauxPro OT Bold"/>
                </a:rPr>
                <a:t>1</a:t>
              </a:r>
            </a:p>
          </p:txBody>
        </p:sp>
        <p:sp>
          <p:nvSpPr>
            <p:cNvPr id="20499" name="ZoneTexte 16"/>
            <p:cNvSpPr txBox="1">
              <a:spLocks noChangeArrowheads="1"/>
            </p:cNvSpPr>
            <p:nvPr/>
          </p:nvSpPr>
          <p:spPr bwMode="auto">
            <a:xfrm>
              <a:off x="4468516" y="3014495"/>
              <a:ext cx="604802" cy="67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4800">
                  <a:solidFill>
                    <a:srgbClr val="B7DFD5"/>
                  </a:solidFill>
                  <a:latin typeface="AauxPro OT Bold"/>
                </a:rPr>
                <a:t>2</a:t>
              </a:r>
            </a:p>
          </p:txBody>
        </p:sp>
        <p:sp>
          <p:nvSpPr>
            <p:cNvPr id="20500" name="ZoneTexte 17"/>
            <p:cNvSpPr txBox="1">
              <a:spLocks noChangeArrowheads="1"/>
            </p:cNvSpPr>
            <p:nvPr/>
          </p:nvSpPr>
          <p:spPr bwMode="auto">
            <a:xfrm>
              <a:off x="4468516" y="4267523"/>
              <a:ext cx="604802" cy="67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4800">
                  <a:solidFill>
                    <a:srgbClr val="B7DFD5"/>
                  </a:solidFill>
                  <a:latin typeface="AauxPro OT Bold"/>
                </a:rPr>
                <a:t>3</a:t>
              </a:r>
            </a:p>
          </p:txBody>
        </p:sp>
        <p:sp>
          <p:nvSpPr>
            <p:cNvPr id="20501" name="ZoneTexte 18"/>
            <p:cNvSpPr txBox="1">
              <a:spLocks noChangeArrowheads="1"/>
            </p:cNvSpPr>
            <p:nvPr/>
          </p:nvSpPr>
          <p:spPr bwMode="auto">
            <a:xfrm>
              <a:off x="4468516" y="5520549"/>
              <a:ext cx="604802" cy="67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4800">
                  <a:solidFill>
                    <a:srgbClr val="B7DFD5"/>
                  </a:solidFill>
                  <a:latin typeface="AauxPro OT Bold"/>
                </a:rPr>
                <a:t>4</a:t>
              </a:r>
            </a:p>
          </p:txBody>
        </p:sp>
      </p:grpSp>
      <p:sp>
        <p:nvSpPr>
          <p:cNvPr id="20486" name="ZoneTexte 19"/>
          <p:cNvSpPr txBox="1">
            <a:spLocks noChangeArrowheads="1"/>
          </p:cNvSpPr>
          <p:nvPr/>
        </p:nvSpPr>
        <p:spPr bwMode="auto">
          <a:xfrm>
            <a:off x="5346700" y="534988"/>
            <a:ext cx="679608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>
                <a:latin typeface="AauxPro OT Regular"/>
              </a:rPr>
              <a:t>Un meilleur équilibre à rechercher entre desserte locale et transit</a:t>
            </a:r>
          </a:p>
          <a:p>
            <a:pPr algn="ctr"/>
            <a:r>
              <a:rPr lang="fr-FR" b="1">
                <a:latin typeface="AauxPro OT Regular"/>
                <a:sym typeface="Wingdings" pitchFamily="2" charset="2"/>
              </a:rPr>
              <a:t> </a:t>
            </a:r>
            <a:r>
              <a:rPr lang="fr-FR" b="1">
                <a:latin typeface="AauxPro OT Regular"/>
              </a:rPr>
              <a:t>Un plus important maillage pour déconcentrer les flux sur le carrefour central</a:t>
            </a:r>
          </a:p>
        </p:txBody>
      </p:sp>
      <p:sp>
        <p:nvSpPr>
          <p:cNvPr id="20487" name="ZoneTexte 21"/>
          <p:cNvSpPr txBox="1">
            <a:spLocks noChangeArrowheads="1"/>
          </p:cNvSpPr>
          <p:nvPr/>
        </p:nvSpPr>
        <p:spPr bwMode="auto">
          <a:xfrm>
            <a:off x="5691188" y="2128838"/>
            <a:ext cx="6132512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>
                <a:latin typeface="AauxPro OT Regular"/>
              </a:rPr>
              <a:t>Les déplacements à vélo : des aménagements peu nombreux</a:t>
            </a:r>
          </a:p>
          <a:p>
            <a:pPr algn="ctr"/>
            <a:r>
              <a:rPr lang="fr-FR" b="1">
                <a:latin typeface="AauxPro OT Regular"/>
                <a:sym typeface="Wingdings" pitchFamily="2" charset="2"/>
              </a:rPr>
              <a:t> </a:t>
            </a:r>
            <a:r>
              <a:rPr lang="fr-FR" b="1">
                <a:latin typeface="AauxPro OT Regular"/>
              </a:rPr>
              <a:t>Des marges de manœuvre importantes, le projet de REV apparaît comme une opportunité</a:t>
            </a:r>
          </a:p>
        </p:txBody>
      </p:sp>
      <p:sp>
        <p:nvSpPr>
          <p:cNvPr id="20488" name="ZoneTexte 22"/>
          <p:cNvSpPr txBox="1">
            <a:spLocks noChangeArrowheads="1"/>
          </p:cNvSpPr>
          <p:nvPr/>
        </p:nvSpPr>
        <p:spPr bwMode="auto">
          <a:xfrm>
            <a:off x="5608638" y="5060950"/>
            <a:ext cx="62134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>
                <a:latin typeface="AauxPro OT Regular"/>
              </a:rPr>
              <a:t>Les transports collectifs : une gare à 15 minutes à vélo, une desserte en bus bien identifiée</a:t>
            </a:r>
          </a:p>
          <a:p>
            <a:pPr algn="ctr"/>
            <a:r>
              <a:rPr lang="fr-FR">
                <a:latin typeface="AauxPro OT Regular"/>
                <a:sym typeface="Wingdings" pitchFamily="2" charset="2"/>
              </a:rPr>
              <a:t> </a:t>
            </a:r>
            <a:r>
              <a:rPr lang="fr-FR" b="1">
                <a:latin typeface="AauxPro OT Regular"/>
              </a:rPr>
              <a:t>Une stratégie de rabattement multimodal à organiser </a:t>
            </a:r>
            <a:r>
              <a:rPr lang="fr-FR">
                <a:latin typeface="AauxPro OT Regular"/>
              </a:rPr>
              <a:t>à 2 échelles : </a:t>
            </a:r>
            <a:r>
              <a:rPr lang="fr-FR" b="1">
                <a:latin typeface="AauxPro OT Regular"/>
              </a:rPr>
              <a:t>marche à pied + bus </a:t>
            </a:r>
            <a:r>
              <a:rPr lang="fr-FR">
                <a:latin typeface="AauxPro OT Regular"/>
              </a:rPr>
              <a:t>dans Beaupuy et </a:t>
            </a:r>
            <a:r>
              <a:rPr lang="fr-FR" b="1">
                <a:latin typeface="AauxPro OT Regular"/>
              </a:rPr>
              <a:t>vélo-REV + TER/Métro </a:t>
            </a:r>
            <a:r>
              <a:rPr lang="fr-FR">
                <a:latin typeface="AauxPro OT Regular"/>
              </a:rPr>
              <a:t>vers la gare de Montrabé et le métro Balma-Gramont</a:t>
            </a:r>
          </a:p>
        </p:txBody>
      </p:sp>
      <p:sp>
        <p:nvSpPr>
          <p:cNvPr id="20489" name="ZoneTexte 23"/>
          <p:cNvSpPr txBox="1">
            <a:spLocks noChangeArrowheads="1"/>
          </p:cNvSpPr>
          <p:nvPr/>
        </p:nvSpPr>
        <p:spPr bwMode="auto">
          <a:xfrm>
            <a:off x="5529263" y="3614738"/>
            <a:ext cx="64563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>
                <a:latin typeface="AauxPro OT Regular"/>
              </a:rPr>
              <a:t>La marche qui représente seulement 9% des déplacements et souffre d’espaces réduits de manière généralisée</a:t>
            </a:r>
          </a:p>
          <a:p>
            <a:pPr algn="ctr"/>
            <a:r>
              <a:rPr lang="fr-FR">
                <a:latin typeface="AauxPro OT Regular"/>
                <a:sym typeface="Wingdings" pitchFamily="2" charset="2"/>
              </a:rPr>
              <a:t> </a:t>
            </a:r>
            <a:r>
              <a:rPr lang="fr-FR" b="1">
                <a:latin typeface="AauxPro OT Regular"/>
              </a:rPr>
              <a:t>Une place à reconsidérer dans le centre-ville…et pour relier les quartiers </a:t>
            </a:r>
            <a:r>
              <a:rPr lang="fr-FR">
                <a:latin typeface="AauxPro OT Regular"/>
              </a:rPr>
              <a:t>et centralités de part et d’autre de la route de Lavaur.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perspectives</a:t>
            </a:r>
          </a:p>
        </p:txBody>
      </p:sp>
      <p:sp>
        <p:nvSpPr>
          <p:cNvPr id="21506" name="ZoneTexte 11"/>
          <p:cNvSpPr txBox="1">
            <a:spLocks noChangeArrowheads="1"/>
          </p:cNvSpPr>
          <p:nvPr/>
        </p:nvSpPr>
        <p:spPr bwMode="auto">
          <a:xfrm>
            <a:off x="1592429" y="1772443"/>
            <a:ext cx="8457949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/>
            <a:r>
              <a:rPr lang="fr-FR" sz="3200" dirty="0"/>
              <a:t>Une réflexion à penser dans le temps</a:t>
            </a:r>
          </a:p>
          <a:p>
            <a:pPr marL="0" lvl="2"/>
            <a:endParaRPr lang="fr-FR" sz="3200" b="1" dirty="0"/>
          </a:p>
          <a:p>
            <a:pPr marL="342900" indent="-342900">
              <a:buFont typeface="Wingdings" pitchFamily="2" charset="2"/>
              <a:buChar char="à"/>
            </a:pPr>
            <a:r>
              <a:rPr lang="fr-FR" b="1" dirty="0"/>
              <a:t>Il est nécessaire de disposer d'une stratégie mobilité permettant de réduire le nombre de branches du carrefour central. Plusieurs étapes sont indispensables pour répondre aux enjeux (3 temporalités)</a:t>
            </a:r>
          </a:p>
          <a:p>
            <a:pPr marL="342900" indent="-342900">
              <a:buFont typeface="Wingdings" pitchFamily="2" charset="2"/>
              <a:buChar char="à"/>
            </a:pPr>
            <a:endParaRPr lang="fr-FR" dirty="0"/>
          </a:p>
          <a:p>
            <a:pPr marL="342900" indent="-342900">
              <a:buFont typeface="Wingdings" pitchFamily="2" charset="2"/>
              <a:buChar char="à"/>
            </a:pPr>
            <a:r>
              <a:rPr lang="fr-FR" dirty="0"/>
              <a:t>La résorption du dysfonctionnement du carrefour ne peut pas trouver sa solution à l'échelle du périmètre actuel du carrefour, et implique de réfléchir à un nouveau plan de circulation à l'échelle du projet de cœur de village.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orientations stratégiques</a:t>
            </a:r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814388"/>
            <a:ext cx="9610725" cy="531177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140" name="Forme libre : forme 139"/>
          <p:cNvSpPr/>
          <p:nvPr/>
        </p:nvSpPr>
        <p:spPr>
          <a:xfrm>
            <a:off x="7529513" y="4383088"/>
            <a:ext cx="1722437" cy="1041400"/>
          </a:xfrm>
          <a:custGeom>
            <a:avLst/>
            <a:gdLst>
              <a:gd name="connsiteX0" fmla="*/ 0 w 1290637"/>
              <a:gd name="connsiteY0" fmla="*/ 196486 h 577486"/>
              <a:gd name="connsiteX1" fmla="*/ 152400 w 1290637"/>
              <a:gd name="connsiteY1" fmla="*/ 86948 h 577486"/>
              <a:gd name="connsiteX2" fmla="*/ 409575 w 1290637"/>
              <a:gd name="connsiteY2" fmla="*/ 10748 h 577486"/>
              <a:gd name="connsiteX3" fmla="*/ 595312 w 1290637"/>
              <a:gd name="connsiteY3" fmla="*/ 10748 h 577486"/>
              <a:gd name="connsiteX4" fmla="*/ 819150 w 1290637"/>
              <a:gd name="connsiteY4" fmla="*/ 105998 h 577486"/>
              <a:gd name="connsiteX5" fmla="*/ 1071562 w 1290637"/>
              <a:gd name="connsiteY5" fmla="*/ 306023 h 577486"/>
              <a:gd name="connsiteX6" fmla="*/ 1290637 w 1290637"/>
              <a:gd name="connsiteY6" fmla="*/ 577486 h 577486"/>
              <a:gd name="connsiteX0" fmla="*/ 0 w 1333499"/>
              <a:gd name="connsiteY0" fmla="*/ 227443 h 577486"/>
              <a:gd name="connsiteX1" fmla="*/ 195262 w 1333499"/>
              <a:gd name="connsiteY1" fmla="*/ 86948 h 577486"/>
              <a:gd name="connsiteX2" fmla="*/ 452437 w 1333499"/>
              <a:gd name="connsiteY2" fmla="*/ 10748 h 577486"/>
              <a:gd name="connsiteX3" fmla="*/ 638174 w 1333499"/>
              <a:gd name="connsiteY3" fmla="*/ 10748 h 577486"/>
              <a:gd name="connsiteX4" fmla="*/ 862012 w 1333499"/>
              <a:gd name="connsiteY4" fmla="*/ 105998 h 577486"/>
              <a:gd name="connsiteX5" fmla="*/ 1114424 w 1333499"/>
              <a:gd name="connsiteY5" fmla="*/ 306023 h 577486"/>
              <a:gd name="connsiteX6" fmla="*/ 1333499 w 1333499"/>
              <a:gd name="connsiteY6" fmla="*/ 577486 h 577486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584324 w 1584324"/>
              <a:gd name="connsiteY6" fmla="*/ 891811 h 891811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304923 w 1584324"/>
              <a:gd name="connsiteY6" fmla="*/ 531448 h 891811"/>
              <a:gd name="connsiteX7" fmla="*/ 1584324 w 1584324"/>
              <a:gd name="connsiteY7" fmla="*/ 891811 h 891811"/>
              <a:gd name="connsiteX0" fmla="*/ 0 w 2117724"/>
              <a:gd name="connsiteY0" fmla="*/ 227443 h 1044211"/>
              <a:gd name="connsiteX1" fmla="*/ 195262 w 2117724"/>
              <a:gd name="connsiteY1" fmla="*/ 86948 h 1044211"/>
              <a:gd name="connsiteX2" fmla="*/ 452437 w 2117724"/>
              <a:gd name="connsiteY2" fmla="*/ 10748 h 1044211"/>
              <a:gd name="connsiteX3" fmla="*/ 638174 w 2117724"/>
              <a:gd name="connsiteY3" fmla="*/ 10748 h 1044211"/>
              <a:gd name="connsiteX4" fmla="*/ 862012 w 2117724"/>
              <a:gd name="connsiteY4" fmla="*/ 105998 h 1044211"/>
              <a:gd name="connsiteX5" fmla="*/ 1114424 w 2117724"/>
              <a:gd name="connsiteY5" fmla="*/ 306023 h 1044211"/>
              <a:gd name="connsiteX6" fmla="*/ 1304923 w 2117724"/>
              <a:gd name="connsiteY6" fmla="*/ 531448 h 1044211"/>
              <a:gd name="connsiteX7" fmla="*/ 2117724 w 2117724"/>
              <a:gd name="connsiteY7" fmla="*/ 1044211 h 1044211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698623 w 2117724"/>
              <a:gd name="connsiteY7" fmla="*/ 1004523 h 1044254"/>
              <a:gd name="connsiteX8" fmla="*/ 2117724 w 2117724"/>
              <a:gd name="connsiteY8" fmla="*/ 1044211 h 1044254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470023 w 2117724"/>
              <a:gd name="connsiteY7" fmla="*/ 737822 h 1044254"/>
              <a:gd name="connsiteX8" fmla="*/ 1698623 w 2117724"/>
              <a:gd name="connsiteY8" fmla="*/ 1004523 h 1044254"/>
              <a:gd name="connsiteX9" fmla="*/ 2117724 w 2117724"/>
              <a:gd name="connsiteY9" fmla="*/ 1044211 h 1044254"/>
              <a:gd name="connsiteX0" fmla="*/ 0 w 1922462"/>
              <a:gd name="connsiteY0" fmla="*/ 86948 h 1044254"/>
              <a:gd name="connsiteX1" fmla="*/ 257175 w 1922462"/>
              <a:gd name="connsiteY1" fmla="*/ 10748 h 1044254"/>
              <a:gd name="connsiteX2" fmla="*/ 442912 w 1922462"/>
              <a:gd name="connsiteY2" fmla="*/ 10748 h 1044254"/>
              <a:gd name="connsiteX3" fmla="*/ 666750 w 1922462"/>
              <a:gd name="connsiteY3" fmla="*/ 105998 h 1044254"/>
              <a:gd name="connsiteX4" fmla="*/ 919162 w 1922462"/>
              <a:gd name="connsiteY4" fmla="*/ 306023 h 1044254"/>
              <a:gd name="connsiteX5" fmla="*/ 1109661 w 1922462"/>
              <a:gd name="connsiteY5" fmla="*/ 531448 h 1044254"/>
              <a:gd name="connsiteX6" fmla="*/ 1274761 w 1922462"/>
              <a:gd name="connsiteY6" fmla="*/ 737822 h 1044254"/>
              <a:gd name="connsiteX7" fmla="*/ 1503361 w 1922462"/>
              <a:gd name="connsiteY7" fmla="*/ 1004523 h 1044254"/>
              <a:gd name="connsiteX8" fmla="*/ 1922462 w 1922462"/>
              <a:gd name="connsiteY8" fmla="*/ 1044211 h 1044254"/>
              <a:gd name="connsiteX0" fmla="*/ 0 w 1665287"/>
              <a:gd name="connsiteY0" fmla="*/ 10748 h 1044254"/>
              <a:gd name="connsiteX1" fmla="*/ 185737 w 1665287"/>
              <a:gd name="connsiteY1" fmla="*/ 10748 h 1044254"/>
              <a:gd name="connsiteX2" fmla="*/ 409575 w 1665287"/>
              <a:gd name="connsiteY2" fmla="*/ 105998 h 1044254"/>
              <a:gd name="connsiteX3" fmla="*/ 661987 w 1665287"/>
              <a:gd name="connsiteY3" fmla="*/ 306023 h 1044254"/>
              <a:gd name="connsiteX4" fmla="*/ 852486 w 1665287"/>
              <a:gd name="connsiteY4" fmla="*/ 531448 h 1044254"/>
              <a:gd name="connsiteX5" fmla="*/ 1017586 w 1665287"/>
              <a:gd name="connsiteY5" fmla="*/ 737822 h 1044254"/>
              <a:gd name="connsiteX6" fmla="*/ 1246186 w 1665287"/>
              <a:gd name="connsiteY6" fmla="*/ 1004523 h 1044254"/>
              <a:gd name="connsiteX7" fmla="*/ 1665287 w 1665287"/>
              <a:gd name="connsiteY7" fmla="*/ 1044211 h 1044254"/>
              <a:gd name="connsiteX0" fmla="*/ 0 w 1722437"/>
              <a:gd name="connsiteY0" fmla="*/ 14201 h 1041357"/>
              <a:gd name="connsiteX1" fmla="*/ 242887 w 1722437"/>
              <a:gd name="connsiteY1" fmla="*/ 7851 h 1041357"/>
              <a:gd name="connsiteX2" fmla="*/ 466725 w 1722437"/>
              <a:gd name="connsiteY2" fmla="*/ 103101 h 1041357"/>
              <a:gd name="connsiteX3" fmla="*/ 719137 w 1722437"/>
              <a:gd name="connsiteY3" fmla="*/ 303126 h 1041357"/>
              <a:gd name="connsiteX4" fmla="*/ 909636 w 1722437"/>
              <a:gd name="connsiteY4" fmla="*/ 528551 h 1041357"/>
              <a:gd name="connsiteX5" fmla="*/ 1074736 w 1722437"/>
              <a:gd name="connsiteY5" fmla="*/ 734925 h 1041357"/>
              <a:gd name="connsiteX6" fmla="*/ 1303336 w 1722437"/>
              <a:gd name="connsiteY6" fmla="*/ 1001626 h 1041357"/>
              <a:gd name="connsiteX7" fmla="*/ 1722437 w 1722437"/>
              <a:gd name="connsiteY7" fmla="*/ 1041314 h 104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2437" h="1041357">
                <a:moveTo>
                  <a:pt x="0" y="14201"/>
                </a:moveTo>
                <a:cubicBezTo>
                  <a:pt x="73819" y="1501"/>
                  <a:pt x="165099" y="-6966"/>
                  <a:pt x="242887" y="7851"/>
                </a:cubicBezTo>
                <a:cubicBezTo>
                  <a:pt x="320675" y="22668"/>
                  <a:pt x="387350" y="53889"/>
                  <a:pt x="466725" y="103101"/>
                </a:cubicBezTo>
                <a:cubicBezTo>
                  <a:pt x="546100" y="152313"/>
                  <a:pt x="645319" y="232218"/>
                  <a:pt x="719137" y="303126"/>
                </a:cubicBezTo>
                <a:cubicBezTo>
                  <a:pt x="792955" y="374034"/>
                  <a:pt x="848253" y="451293"/>
                  <a:pt x="909636" y="528551"/>
                </a:cubicBezTo>
                <a:cubicBezTo>
                  <a:pt x="971019" y="605809"/>
                  <a:pt x="1009119" y="656079"/>
                  <a:pt x="1074736" y="734925"/>
                </a:cubicBezTo>
                <a:cubicBezTo>
                  <a:pt x="1140353" y="813771"/>
                  <a:pt x="1197503" y="955853"/>
                  <a:pt x="1303336" y="1001626"/>
                </a:cubicBezTo>
                <a:cubicBezTo>
                  <a:pt x="1438803" y="1087086"/>
                  <a:pt x="1655762" y="1001891"/>
                  <a:pt x="1722437" y="1041314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532" name="ZoneTexte 140"/>
          <p:cNvSpPr txBox="1">
            <a:spLocks noChangeArrowheads="1"/>
          </p:cNvSpPr>
          <p:nvPr/>
        </p:nvSpPr>
        <p:spPr bwMode="auto">
          <a:xfrm>
            <a:off x="2755900" y="3209925"/>
            <a:ext cx="25701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sp>
        <p:nvSpPr>
          <p:cNvPr id="143" name="Forme libre : forme 142"/>
          <p:cNvSpPr/>
          <p:nvPr/>
        </p:nvSpPr>
        <p:spPr>
          <a:xfrm>
            <a:off x="7972425" y="3314700"/>
            <a:ext cx="481013" cy="114300"/>
          </a:xfrm>
          <a:custGeom>
            <a:avLst/>
            <a:gdLst>
              <a:gd name="connsiteX0" fmla="*/ 0 w 481013"/>
              <a:gd name="connsiteY0" fmla="*/ 114300 h 114300"/>
              <a:gd name="connsiteX1" fmla="*/ 271463 w 481013"/>
              <a:gd name="connsiteY1" fmla="*/ 28575 h 114300"/>
              <a:gd name="connsiteX2" fmla="*/ 481013 w 481013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013" h="114300">
                <a:moveTo>
                  <a:pt x="0" y="114300"/>
                </a:moveTo>
                <a:cubicBezTo>
                  <a:pt x="95647" y="80962"/>
                  <a:pt x="191294" y="47625"/>
                  <a:pt x="271463" y="28575"/>
                </a:cubicBezTo>
                <a:cubicBezTo>
                  <a:pt x="351632" y="9525"/>
                  <a:pt x="416322" y="4762"/>
                  <a:pt x="481013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7" name="Triangle isocèle 156"/>
          <p:cNvSpPr/>
          <p:nvPr/>
        </p:nvSpPr>
        <p:spPr>
          <a:xfrm>
            <a:off x="3263900" y="5640388"/>
            <a:ext cx="169863" cy="201612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535" name="ZoneTexte 157"/>
          <p:cNvSpPr txBox="1">
            <a:spLocks noChangeArrowheads="1"/>
          </p:cNvSpPr>
          <p:nvPr/>
        </p:nvSpPr>
        <p:spPr bwMode="auto">
          <a:xfrm>
            <a:off x="3281363" y="5429250"/>
            <a:ext cx="141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2438400" y="814388"/>
            <a:ext cx="2317750" cy="158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0" name="Connecteur droit avec flèche 159"/>
          <p:cNvCxnSpPr/>
          <p:nvPr/>
        </p:nvCxnSpPr>
        <p:spPr>
          <a:xfrm>
            <a:off x="2503488" y="1935163"/>
            <a:ext cx="4572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538" name="ZoneTexte 160"/>
          <p:cNvSpPr txBox="1">
            <a:spLocks noChangeArrowheads="1"/>
          </p:cNvSpPr>
          <p:nvPr/>
        </p:nvSpPr>
        <p:spPr bwMode="auto">
          <a:xfrm>
            <a:off x="3000375" y="835025"/>
            <a:ext cx="1717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100"/>
              <a:t>Le centre-ville apaisé</a:t>
            </a:r>
          </a:p>
          <a:p>
            <a:r>
              <a:rPr lang="fr-FR" sz="1100"/>
              <a:t>Les transparences</a:t>
            </a:r>
          </a:p>
          <a:p>
            <a:r>
              <a:rPr lang="fr-FR" sz="1100"/>
              <a:t>Les axes modes actifs</a:t>
            </a:r>
          </a:p>
          <a:p>
            <a:r>
              <a:rPr lang="fr-FR" sz="1100"/>
              <a:t>La grande rue</a:t>
            </a:r>
          </a:p>
          <a:p>
            <a:r>
              <a:rPr lang="fr-FR" sz="1100"/>
              <a:t>Centralité à faire émerger</a:t>
            </a:r>
          </a:p>
          <a:p>
            <a:r>
              <a:rPr lang="fr-FR" sz="1100"/>
              <a:t>Pôle bus</a:t>
            </a:r>
          </a:p>
          <a:p>
            <a:r>
              <a:rPr lang="fr-FR" sz="1100"/>
              <a:t>RM112</a:t>
            </a:r>
          </a:p>
          <a:p>
            <a:r>
              <a:rPr lang="fr-FR" sz="1100"/>
              <a:t>Principales métropolitaines </a:t>
            </a:r>
          </a:p>
          <a:p>
            <a:r>
              <a:rPr lang="fr-FR" sz="1100"/>
              <a:t>Communales</a:t>
            </a:r>
          </a:p>
          <a:p>
            <a:endParaRPr lang="fr-FR" sz="1100"/>
          </a:p>
        </p:txBody>
      </p:sp>
      <p:sp>
        <p:nvSpPr>
          <p:cNvPr id="162" name="Flèche : double flèche verticale 161"/>
          <p:cNvSpPr/>
          <p:nvPr/>
        </p:nvSpPr>
        <p:spPr>
          <a:xfrm rot="5400000">
            <a:off x="2624137" y="879476"/>
            <a:ext cx="195263" cy="436562"/>
          </a:xfrm>
          <a:prstGeom prst="upDownArrow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" name="Rectangle 162"/>
          <p:cNvSpPr/>
          <p:nvPr/>
        </p:nvSpPr>
        <p:spPr>
          <a:xfrm>
            <a:off x="2503488" y="877888"/>
            <a:ext cx="436562" cy="122237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4" name="Rectangle 163"/>
          <p:cNvSpPr/>
          <p:nvPr/>
        </p:nvSpPr>
        <p:spPr>
          <a:xfrm>
            <a:off x="2503488" y="1354138"/>
            <a:ext cx="436562" cy="120650"/>
          </a:xfrm>
          <a:prstGeom prst="rect">
            <a:avLst/>
          </a:prstGeom>
          <a:solidFill>
            <a:srgbClr val="92D050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5" name="Connecteur droit 164"/>
          <p:cNvCxnSpPr>
            <a:stCxn id="164" idx="1"/>
            <a:endCxn id="164" idx="3"/>
          </p:cNvCxnSpPr>
          <p:nvPr/>
        </p:nvCxnSpPr>
        <p:spPr>
          <a:xfrm>
            <a:off x="2503488" y="1414463"/>
            <a:ext cx="436562" cy="0"/>
          </a:xfrm>
          <a:prstGeom prst="line">
            <a:avLst/>
          </a:prstGeom>
          <a:noFill/>
          <a:ln w="57150">
            <a:solidFill>
              <a:srgbClr val="FFCCF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6" name="Rectangle 165"/>
          <p:cNvSpPr/>
          <p:nvPr/>
        </p:nvSpPr>
        <p:spPr>
          <a:xfrm>
            <a:off x="2657475" y="1352550"/>
            <a:ext cx="134938" cy="123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544" name="Image 16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5888" y="1687513"/>
            <a:ext cx="141287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68" name="Ellipse 167"/>
          <p:cNvSpPr/>
          <p:nvPr/>
        </p:nvSpPr>
        <p:spPr>
          <a:xfrm>
            <a:off x="2651125" y="1500188"/>
            <a:ext cx="160338" cy="160337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9" name="Connecteur droit avec flèche 168"/>
          <p:cNvCxnSpPr/>
          <p:nvPr/>
        </p:nvCxnSpPr>
        <p:spPr>
          <a:xfrm>
            <a:off x="2503488" y="2092325"/>
            <a:ext cx="457200" cy="0"/>
          </a:xfrm>
          <a:prstGeom prst="straightConnector1">
            <a:avLst/>
          </a:prstGeom>
          <a:noFill/>
          <a:ln w="38100">
            <a:solidFill>
              <a:srgbClr val="FFCC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0" name="Connecteur droit avec flèche 169"/>
          <p:cNvCxnSpPr/>
          <p:nvPr/>
        </p:nvCxnSpPr>
        <p:spPr>
          <a:xfrm>
            <a:off x="2503488" y="2268538"/>
            <a:ext cx="457200" cy="0"/>
          </a:xfrm>
          <a:prstGeom prst="straightConnector1">
            <a:avLst/>
          </a:prstGeom>
          <a:noFill/>
          <a:ln w="38100">
            <a:solidFill>
              <a:schemeClr val="tx1">
                <a:lumMod val="25000"/>
                <a:lumOff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1" name="Rectangle 170"/>
          <p:cNvSpPr/>
          <p:nvPr/>
        </p:nvSpPr>
        <p:spPr>
          <a:xfrm rot="21031978">
            <a:off x="7173913" y="3894138"/>
            <a:ext cx="296862" cy="276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2" name="Forme libre : forme 171"/>
          <p:cNvSpPr/>
          <p:nvPr/>
        </p:nvSpPr>
        <p:spPr>
          <a:xfrm>
            <a:off x="7286625" y="1728788"/>
            <a:ext cx="1000125" cy="2238375"/>
          </a:xfrm>
          <a:custGeom>
            <a:avLst/>
            <a:gdLst>
              <a:gd name="connsiteX0" fmla="*/ 16587 w 602374"/>
              <a:gd name="connsiteY0" fmla="*/ 2228850 h 2228850"/>
              <a:gd name="connsiteX1" fmla="*/ 11824 w 602374"/>
              <a:gd name="connsiteY1" fmla="*/ 2100262 h 2228850"/>
              <a:gd name="connsiteX2" fmla="*/ 149937 w 602374"/>
              <a:gd name="connsiteY2" fmla="*/ 1919287 h 2228850"/>
              <a:gd name="connsiteX3" fmla="*/ 278524 w 602374"/>
              <a:gd name="connsiteY3" fmla="*/ 1733550 h 2228850"/>
              <a:gd name="connsiteX4" fmla="*/ 388062 w 602374"/>
              <a:gd name="connsiteY4" fmla="*/ 1400175 h 2228850"/>
              <a:gd name="connsiteX5" fmla="*/ 492837 w 602374"/>
              <a:gd name="connsiteY5" fmla="*/ 671512 h 2228850"/>
              <a:gd name="connsiteX6" fmla="*/ 602374 w 602374"/>
              <a:gd name="connsiteY6" fmla="*/ 0 h 2228850"/>
              <a:gd name="connsiteX0" fmla="*/ 1071 w 744021"/>
              <a:gd name="connsiteY0" fmla="*/ 2271712 h 2271712"/>
              <a:gd name="connsiteX1" fmla="*/ 153471 w 744021"/>
              <a:gd name="connsiteY1" fmla="*/ 2100262 h 2271712"/>
              <a:gd name="connsiteX2" fmla="*/ 291584 w 744021"/>
              <a:gd name="connsiteY2" fmla="*/ 1919287 h 2271712"/>
              <a:gd name="connsiteX3" fmla="*/ 420171 w 744021"/>
              <a:gd name="connsiteY3" fmla="*/ 1733550 h 2271712"/>
              <a:gd name="connsiteX4" fmla="*/ 529709 w 744021"/>
              <a:gd name="connsiteY4" fmla="*/ 1400175 h 2271712"/>
              <a:gd name="connsiteX5" fmla="*/ 634484 w 744021"/>
              <a:gd name="connsiteY5" fmla="*/ 671512 h 2271712"/>
              <a:gd name="connsiteX6" fmla="*/ 744021 w 744021"/>
              <a:gd name="connsiteY6" fmla="*/ 0 h 2271712"/>
              <a:gd name="connsiteX0" fmla="*/ 0 w 742950"/>
              <a:gd name="connsiteY0" fmla="*/ 2271712 h 2271712"/>
              <a:gd name="connsiteX1" fmla="*/ 152400 w 742950"/>
              <a:gd name="connsiteY1" fmla="*/ 2100262 h 2271712"/>
              <a:gd name="connsiteX2" fmla="*/ 290513 w 742950"/>
              <a:gd name="connsiteY2" fmla="*/ 1919287 h 2271712"/>
              <a:gd name="connsiteX3" fmla="*/ 419100 w 742950"/>
              <a:gd name="connsiteY3" fmla="*/ 1733550 h 2271712"/>
              <a:gd name="connsiteX4" fmla="*/ 528638 w 742950"/>
              <a:gd name="connsiteY4" fmla="*/ 1400175 h 2271712"/>
              <a:gd name="connsiteX5" fmla="*/ 633413 w 742950"/>
              <a:gd name="connsiteY5" fmla="*/ 671512 h 2271712"/>
              <a:gd name="connsiteX6" fmla="*/ 742950 w 742950"/>
              <a:gd name="connsiteY6" fmla="*/ 0 h 2271712"/>
              <a:gd name="connsiteX0" fmla="*/ 0 w 742950"/>
              <a:gd name="connsiteY0" fmla="*/ 2259806 h 2259806"/>
              <a:gd name="connsiteX1" fmla="*/ 152400 w 742950"/>
              <a:gd name="connsiteY1" fmla="*/ 2100262 h 2259806"/>
              <a:gd name="connsiteX2" fmla="*/ 290513 w 742950"/>
              <a:gd name="connsiteY2" fmla="*/ 1919287 h 2259806"/>
              <a:gd name="connsiteX3" fmla="*/ 419100 w 742950"/>
              <a:gd name="connsiteY3" fmla="*/ 1733550 h 2259806"/>
              <a:gd name="connsiteX4" fmla="*/ 528638 w 742950"/>
              <a:gd name="connsiteY4" fmla="*/ 1400175 h 2259806"/>
              <a:gd name="connsiteX5" fmla="*/ 633413 w 742950"/>
              <a:gd name="connsiteY5" fmla="*/ 671512 h 2259806"/>
              <a:gd name="connsiteX6" fmla="*/ 742950 w 742950"/>
              <a:gd name="connsiteY6" fmla="*/ 0 h 2259806"/>
              <a:gd name="connsiteX0" fmla="*/ 0 w 1000125"/>
              <a:gd name="connsiteY0" fmla="*/ 2238375 h 2238375"/>
              <a:gd name="connsiteX1" fmla="*/ 409575 w 1000125"/>
              <a:gd name="connsiteY1" fmla="*/ 2100262 h 2238375"/>
              <a:gd name="connsiteX2" fmla="*/ 547688 w 1000125"/>
              <a:gd name="connsiteY2" fmla="*/ 1919287 h 2238375"/>
              <a:gd name="connsiteX3" fmla="*/ 676275 w 1000125"/>
              <a:gd name="connsiteY3" fmla="*/ 1733550 h 2238375"/>
              <a:gd name="connsiteX4" fmla="*/ 785813 w 1000125"/>
              <a:gd name="connsiteY4" fmla="*/ 1400175 h 2238375"/>
              <a:gd name="connsiteX5" fmla="*/ 890588 w 1000125"/>
              <a:gd name="connsiteY5" fmla="*/ 671512 h 2238375"/>
              <a:gd name="connsiteX6" fmla="*/ 1000125 w 1000125"/>
              <a:gd name="connsiteY6" fmla="*/ 0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125" h="2238375">
                <a:moveTo>
                  <a:pt x="0" y="2238375"/>
                </a:moveTo>
                <a:cubicBezTo>
                  <a:pt x="5556" y="2211785"/>
                  <a:pt x="318294" y="2153443"/>
                  <a:pt x="409575" y="2100262"/>
                </a:cubicBezTo>
                <a:cubicBezTo>
                  <a:pt x="500856" y="2047081"/>
                  <a:pt x="503238" y="1980406"/>
                  <a:pt x="547688" y="1919287"/>
                </a:cubicBezTo>
                <a:cubicBezTo>
                  <a:pt x="592138" y="1858168"/>
                  <a:pt x="636588" y="1820069"/>
                  <a:pt x="676275" y="1733550"/>
                </a:cubicBezTo>
                <a:cubicBezTo>
                  <a:pt x="715962" y="1647031"/>
                  <a:pt x="750094" y="1577181"/>
                  <a:pt x="785813" y="1400175"/>
                </a:cubicBezTo>
                <a:cubicBezTo>
                  <a:pt x="821532" y="1223169"/>
                  <a:pt x="854869" y="904874"/>
                  <a:pt x="890588" y="671512"/>
                </a:cubicBezTo>
                <a:cubicBezTo>
                  <a:pt x="926307" y="438150"/>
                  <a:pt x="963216" y="219075"/>
                  <a:pt x="1000125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3" name="Forme libre : forme 172"/>
          <p:cNvSpPr/>
          <p:nvPr/>
        </p:nvSpPr>
        <p:spPr>
          <a:xfrm>
            <a:off x="7278688" y="1628775"/>
            <a:ext cx="273050" cy="2405063"/>
          </a:xfrm>
          <a:custGeom>
            <a:avLst/>
            <a:gdLst>
              <a:gd name="connsiteX0" fmla="*/ 120015 w 242965"/>
              <a:gd name="connsiteY0" fmla="*/ 0 h 2376488"/>
              <a:gd name="connsiteX1" fmla="*/ 177165 w 242965"/>
              <a:gd name="connsiteY1" fmla="*/ 471488 h 2376488"/>
              <a:gd name="connsiteX2" fmla="*/ 234315 w 242965"/>
              <a:gd name="connsiteY2" fmla="*/ 857250 h 2376488"/>
              <a:gd name="connsiteX3" fmla="*/ 229553 w 242965"/>
              <a:gd name="connsiteY3" fmla="*/ 1190625 h 2376488"/>
              <a:gd name="connsiteX4" fmla="*/ 110490 w 242965"/>
              <a:gd name="connsiteY4" fmla="*/ 1500188 h 2376488"/>
              <a:gd name="connsiteX5" fmla="*/ 39053 w 242965"/>
              <a:gd name="connsiteY5" fmla="*/ 1824038 h 2376488"/>
              <a:gd name="connsiteX6" fmla="*/ 953 w 242965"/>
              <a:gd name="connsiteY6" fmla="*/ 2100263 h 2376488"/>
              <a:gd name="connsiteX7" fmla="*/ 15240 w 242965"/>
              <a:gd name="connsiteY7" fmla="*/ 2376488 h 2376488"/>
              <a:gd name="connsiteX0" fmla="*/ 119118 w 242068"/>
              <a:gd name="connsiteY0" fmla="*/ 0 h 2324100"/>
              <a:gd name="connsiteX1" fmla="*/ 176268 w 242068"/>
              <a:gd name="connsiteY1" fmla="*/ 471488 h 2324100"/>
              <a:gd name="connsiteX2" fmla="*/ 233418 w 242068"/>
              <a:gd name="connsiteY2" fmla="*/ 857250 h 2324100"/>
              <a:gd name="connsiteX3" fmla="*/ 228656 w 242068"/>
              <a:gd name="connsiteY3" fmla="*/ 1190625 h 2324100"/>
              <a:gd name="connsiteX4" fmla="*/ 109593 w 242068"/>
              <a:gd name="connsiteY4" fmla="*/ 1500188 h 2324100"/>
              <a:gd name="connsiteX5" fmla="*/ 38156 w 242068"/>
              <a:gd name="connsiteY5" fmla="*/ 1824038 h 2324100"/>
              <a:gd name="connsiteX6" fmla="*/ 56 w 242068"/>
              <a:gd name="connsiteY6" fmla="*/ 2100263 h 2324100"/>
              <a:gd name="connsiteX7" fmla="*/ 214368 w 242068"/>
              <a:gd name="connsiteY7" fmla="*/ 2324100 h 2324100"/>
              <a:gd name="connsiteX0" fmla="*/ 107215 w 230165"/>
              <a:gd name="connsiteY0" fmla="*/ 0 h 2324100"/>
              <a:gd name="connsiteX1" fmla="*/ 164365 w 230165"/>
              <a:gd name="connsiteY1" fmla="*/ 471488 h 2324100"/>
              <a:gd name="connsiteX2" fmla="*/ 221515 w 230165"/>
              <a:gd name="connsiteY2" fmla="*/ 857250 h 2324100"/>
              <a:gd name="connsiteX3" fmla="*/ 216753 w 230165"/>
              <a:gd name="connsiteY3" fmla="*/ 1190625 h 2324100"/>
              <a:gd name="connsiteX4" fmla="*/ 97690 w 230165"/>
              <a:gd name="connsiteY4" fmla="*/ 1500188 h 2324100"/>
              <a:gd name="connsiteX5" fmla="*/ 26253 w 230165"/>
              <a:gd name="connsiteY5" fmla="*/ 1824038 h 2324100"/>
              <a:gd name="connsiteX6" fmla="*/ 60 w 230165"/>
              <a:gd name="connsiteY6" fmla="*/ 2031206 h 2324100"/>
              <a:gd name="connsiteX7" fmla="*/ 202465 w 230165"/>
              <a:gd name="connsiteY7" fmla="*/ 2324100 h 2324100"/>
              <a:gd name="connsiteX0" fmla="*/ 107303 w 230253"/>
              <a:gd name="connsiteY0" fmla="*/ 0 h 2324100"/>
              <a:gd name="connsiteX1" fmla="*/ 164453 w 230253"/>
              <a:gd name="connsiteY1" fmla="*/ 471488 h 2324100"/>
              <a:gd name="connsiteX2" fmla="*/ 221603 w 230253"/>
              <a:gd name="connsiteY2" fmla="*/ 857250 h 2324100"/>
              <a:gd name="connsiteX3" fmla="*/ 216841 w 230253"/>
              <a:gd name="connsiteY3" fmla="*/ 1190625 h 2324100"/>
              <a:gd name="connsiteX4" fmla="*/ 97778 w 230253"/>
              <a:gd name="connsiteY4" fmla="*/ 1500188 h 2324100"/>
              <a:gd name="connsiteX5" fmla="*/ 26341 w 230253"/>
              <a:gd name="connsiteY5" fmla="*/ 1824038 h 2324100"/>
              <a:gd name="connsiteX6" fmla="*/ 148 w 230253"/>
              <a:gd name="connsiteY6" fmla="*/ 2031206 h 2324100"/>
              <a:gd name="connsiteX7" fmla="*/ 202553 w 230253"/>
              <a:gd name="connsiteY7" fmla="*/ 2324100 h 2324100"/>
              <a:gd name="connsiteX0" fmla="*/ 107292 w 230242"/>
              <a:gd name="connsiteY0" fmla="*/ 0 h 2357438"/>
              <a:gd name="connsiteX1" fmla="*/ 164442 w 230242"/>
              <a:gd name="connsiteY1" fmla="*/ 471488 h 2357438"/>
              <a:gd name="connsiteX2" fmla="*/ 221592 w 230242"/>
              <a:gd name="connsiteY2" fmla="*/ 857250 h 2357438"/>
              <a:gd name="connsiteX3" fmla="*/ 216830 w 230242"/>
              <a:gd name="connsiteY3" fmla="*/ 1190625 h 2357438"/>
              <a:gd name="connsiteX4" fmla="*/ 97767 w 230242"/>
              <a:gd name="connsiteY4" fmla="*/ 1500188 h 2357438"/>
              <a:gd name="connsiteX5" fmla="*/ 26330 w 230242"/>
              <a:gd name="connsiteY5" fmla="*/ 1824038 h 2357438"/>
              <a:gd name="connsiteX6" fmla="*/ 137 w 230242"/>
              <a:gd name="connsiteY6" fmla="*/ 2031206 h 2357438"/>
              <a:gd name="connsiteX7" fmla="*/ 209686 w 230242"/>
              <a:gd name="connsiteY7" fmla="*/ 2357438 h 2357438"/>
              <a:gd name="connsiteX0" fmla="*/ 171380 w 294330"/>
              <a:gd name="connsiteY0" fmla="*/ 0 h 2381250"/>
              <a:gd name="connsiteX1" fmla="*/ 228530 w 294330"/>
              <a:gd name="connsiteY1" fmla="*/ 471488 h 2381250"/>
              <a:gd name="connsiteX2" fmla="*/ 285680 w 294330"/>
              <a:gd name="connsiteY2" fmla="*/ 857250 h 2381250"/>
              <a:gd name="connsiteX3" fmla="*/ 280918 w 294330"/>
              <a:gd name="connsiteY3" fmla="*/ 1190625 h 2381250"/>
              <a:gd name="connsiteX4" fmla="*/ 161855 w 294330"/>
              <a:gd name="connsiteY4" fmla="*/ 1500188 h 2381250"/>
              <a:gd name="connsiteX5" fmla="*/ 90418 w 294330"/>
              <a:gd name="connsiteY5" fmla="*/ 1824038 h 2381250"/>
              <a:gd name="connsiteX6" fmla="*/ 64225 w 294330"/>
              <a:gd name="connsiteY6" fmla="*/ 2031206 h 2381250"/>
              <a:gd name="connsiteX7" fmla="*/ 57080 w 294330"/>
              <a:gd name="connsiteY7" fmla="*/ 2381250 h 2381250"/>
              <a:gd name="connsiteX0" fmla="*/ 144938 w 267888"/>
              <a:gd name="connsiteY0" fmla="*/ 0 h 2381250"/>
              <a:gd name="connsiteX1" fmla="*/ 202088 w 267888"/>
              <a:gd name="connsiteY1" fmla="*/ 471488 h 2381250"/>
              <a:gd name="connsiteX2" fmla="*/ 259238 w 267888"/>
              <a:gd name="connsiteY2" fmla="*/ 857250 h 2381250"/>
              <a:gd name="connsiteX3" fmla="*/ 254476 w 267888"/>
              <a:gd name="connsiteY3" fmla="*/ 1190625 h 2381250"/>
              <a:gd name="connsiteX4" fmla="*/ 135413 w 267888"/>
              <a:gd name="connsiteY4" fmla="*/ 1500188 h 2381250"/>
              <a:gd name="connsiteX5" fmla="*/ 63976 w 267888"/>
              <a:gd name="connsiteY5" fmla="*/ 1824038 h 2381250"/>
              <a:gd name="connsiteX6" fmla="*/ 37783 w 267888"/>
              <a:gd name="connsiteY6" fmla="*/ 2031206 h 2381250"/>
              <a:gd name="connsiteX7" fmla="*/ 30638 w 267888"/>
              <a:gd name="connsiteY7" fmla="*/ 2381250 h 2381250"/>
              <a:gd name="connsiteX0" fmla="*/ 169831 w 292781"/>
              <a:gd name="connsiteY0" fmla="*/ 0 h 2405062"/>
              <a:gd name="connsiteX1" fmla="*/ 226981 w 292781"/>
              <a:gd name="connsiteY1" fmla="*/ 471488 h 2405062"/>
              <a:gd name="connsiteX2" fmla="*/ 284131 w 292781"/>
              <a:gd name="connsiteY2" fmla="*/ 857250 h 2405062"/>
              <a:gd name="connsiteX3" fmla="*/ 279369 w 292781"/>
              <a:gd name="connsiteY3" fmla="*/ 1190625 h 2405062"/>
              <a:gd name="connsiteX4" fmla="*/ 160306 w 292781"/>
              <a:gd name="connsiteY4" fmla="*/ 1500188 h 2405062"/>
              <a:gd name="connsiteX5" fmla="*/ 88869 w 292781"/>
              <a:gd name="connsiteY5" fmla="*/ 1824038 h 2405062"/>
              <a:gd name="connsiteX6" fmla="*/ 62676 w 292781"/>
              <a:gd name="connsiteY6" fmla="*/ 2031206 h 2405062"/>
              <a:gd name="connsiteX7" fmla="*/ 24575 w 292781"/>
              <a:gd name="connsiteY7" fmla="*/ 2405062 h 2405062"/>
              <a:gd name="connsiteX0" fmla="*/ 150022 w 272972"/>
              <a:gd name="connsiteY0" fmla="*/ 0 h 2405062"/>
              <a:gd name="connsiteX1" fmla="*/ 207172 w 272972"/>
              <a:gd name="connsiteY1" fmla="*/ 471488 h 2405062"/>
              <a:gd name="connsiteX2" fmla="*/ 264322 w 272972"/>
              <a:gd name="connsiteY2" fmla="*/ 857250 h 2405062"/>
              <a:gd name="connsiteX3" fmla="*/ 259560 w 272972"/>
              <a:gd name="connsiteY3" fmla="*/ 1190625 h 2405062"/>
              <a:gd name="connsiteX4" fmla="*/ 140497 w 272972"/>
              <a:gd name="connsiteY4" fmla="*/ 1500188 h 2405062"/>
              <a:gd name="connsiteX5" fmla="*/ 69060 w 272972"/>
              <a:gd name="connsiteY5" fmla="*/ 1824038 h 2405062"/>
              <a:gd name="connsiteX6" fmla="*/ 42867 w 272972"/>
              <a:gd name="connsiteY6" fmla="*/ 2031206 h 2405062"/>
              <a:gd name="connsiteX7" fmla="*/ 4766 w 272972"/>
              <a:gd name="connsiteY7" fmla="*/ 2405062 h 24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972" h="2405062">
                <a:moveTo>
                  <a:pt x="150022" y="0"/>
                </a:moveTo>
                <a:cubicBezTo>
                  <a:pt x="169072" y="164306"/>
                  <a:pt x="188122" y="328613"/>
                  <a:pt x="207172" y="471488"/>
                </a:cubicBezTo>
                <a:cubicBezTo>
                  <a:pt x="226222" y="614363"/>
                  <a:pt x="255591" y="737394"/>
                  <a:pt x="264322" y="857250"/>
                </a:cubicBezTo>
                <a:cubicBezTo>
                  <a:pt x="273053" y="977106"/>
                  <a:pt x="280198" y="1083469"/>
                  <a:pt x="259560" y="1190625"/>
                </a:cubicBezTo>
                <a:cubicBezTo>
                  <a:pt x="238923" y="1297781"/>
                  <a:pt x="172247" y="1394619"/>
                  <a:pt x="140497" y="1500188"/>
                </a:cubicBezTo>
                <a:cubicBezTo>
                  <a:pt x="108747" y="1605757"/>
                  <a:pt x="85332" y="1735535"/>
                  <a:pt x="69060" y="1824038"/>
                </a:cubicBezTo>
                <a:cubicBezTo>
                  <a:pt x="52788" y="1912541"/>
                  <a:pt x="46836" y="1939131"/>
                  <a:pt x="42867" y="2031206"/>
                </a:cubicBezTo>
                <a:cubicBezTo>
                  <a:pt x="38898" y="2123281"/>
                  <a:pt x="-16267" y="2315368"/>
                  <a:pt x="4766" y="2405062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551" name="ZoneTexte 179"/>
          <p:cNvSpPr txBox="1">
            <a:spLocks noChangeArrowheads="1"/>
          </p:cNvSpPr>
          <p:nvPr/>
        </p:nvSpPr>
        <p:spPr bwMode="auto">
          <a:xfrm>
            <a:off x="3530600" y="4743450"/>
            <a:ext cx="625475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Route de Lavaur</a:t>
            </a:r>
          </a:p>
        </p:txBody>
      </p:sp>
      <p:sp>
        <p:nvSpPr>
          <p:cNvPr id="22552" name="ZoneTexte 181"/>
          <p:cNvSpPr txBox="1">
            <a:spLocks noChangeArrowheads="1"/>
          </p:cNvSpPr>
          <p:nvPr/>
        </p:nvSpPr>
        <p:spPr bwMode="auto">
          <a:xfrm>
            <a:off x="4916488" y="1466850"/>
            <a:ext cx="1189037" cy="4302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Castelmaurou</a:t>
            </a:r>
          </a:p>
        </p:txBody>
      </p:sp>
      <p:sp>
        <p:nvSpPr>
          <p:cNvPr id="22553" name="ZoneTexte 182"/>
          <p:cNvSpPr txBox="1">
            <a:spLocks noChangeArrowheads="1"/>
          </p:cNvSpPr>
          <p:nvPr/>
        </p:nvSpPr>
        <p:spPr bwMode="auto">
          <a:xfrm>
            <a:off x="6948488" y="5649913"/>
            <a:ext cx="1023937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Mondouzil</a:t>
            </a:r>
          </a:p>
        </p:txBody>
      </p:sp>
      <p:sp>
        <p:nvSpPr>
          <p:cNvPr id="22554" name="ZoneTexte 183"/>
          <p:cNvSpPr txBox="1">
            <a:spLocks noChangeArrowheads="1"/>
          </p:cNvSpPr>
          <p:nvPr/>
        </p:nvSpPr>
        <p:spPr bwMode="auto">
          <a:xfrm>
            <a:off x="8193088" y="1212850"/>
            <a:ext cx="973137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Chemin de Cayzaguel</a:t>
            </a:r>
          </a:p>
        </p:txBody>
      </p:sp>
      <p:sp>
        <p:nvSpPr>
          <p:cNvPr id="136" name="Forme libre : forme 135"/>
          <p:cNvSpPr/>
          <p:nvPr/>
        </p:nvSpPr>
        <p:spPr>
          <a:xfrm>
            <a:off x="5310188" y="1976438"/>
            <a:ext cx="2022475" cy="2032000"/>
          </a:xfrm>
          <a:custGeom>
            <a:avLst/>
            <a:gdLst>
              <a:gd name="connsiteX0" fmla="*/ 1000125 w 1395294"/>
              <a:gd name="connsiteY0" fmla="*/ 2152650 h 2152650"/>
              <a:gd name="connsiteX1" fmla="*/ 952500 w 1395294"/>
              <a:gd name="connsiteY1" fmla="*/ 1871662 h 2152650"/>
              <a:gd name="connsiteX2" fmla="*/ 938212 w 1395294"/>
              <a:gd name="connsiteY2" fmla="*/ 1585912 h 2152650"/>
              <a:gd name="connsiteX3" fmla="*/ 1157287 w 1395294"/>
              <a:gd name="connsiteY3" fmla="*/ 1419225 h 2152650"/>
              <a:gd name="connsiteX4" fmla="*/ 1366837 w 1395294"/>
              <a:gd name="connsiteY4" fmla="*/ 1295400 h 2152650"/>
              <a:gd name="connsiteX5" fmla="*/ 1381125 w 1395294"/>
              <a:gd name="connsiteY5" fmla="*/ 1166812 h 2152650"/>
              <a:gd name="connsiteX6" fmla="*/ 1252537 w 1395294"/>
              <a:gd name="connsiteY6" fmla="*/ 995362 h 2152650"/>
              <a:gd name="connsiteX7" fmla="*/ 1009650 w 1395294"/>
              <a:gd name="connsiteY7" fmla="*/ 723900 h 2152650"/>
              <a:gd name="connsiteX8" fmla="*/ 828675 w 1395294"/>
              <a:gd name="connsiteY8" fmla="*/ 581025 h 2152650"/>
              <a:gd name="connsiteX9" fmla="*/ 433387 w 1395294"/>
              <a:gd name="connsiteY9" fmla="*/ 347662 h 2152650"/>
              <a:gd name="connsiteX10" fmla="*/ 176212 w 1395294"/>
              <a:gd name="connsiteY10" fmla="*/ 185737 h 2152650"/>
              <a:gd name="connsiteX11" fmla="*/ 0 w 1395294"/>
              <a:gd name="connsiteY11" fmla="*/ 0 h 2152650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938212 w 1395294"/>
              <a:gd name="connsiteY2" fmla="*/ 1585912 h 2205038"/>
              <a:gd name="connsiteX3" fmla="*/ 1157287 w 1395294"/>
              <a:gd name="connsiteY3" fmla="*/ 1419225 h 2205038"/>
              <a:gd name="connsiteX4" fmla="*/ 1366837 w 1395294"/>
              <a:gd name="connsiteY4" fmla="*/ 1295400 h 2205038"/>
              <a:gd name="connsiteX5" fmla="*/ 1381125 w 1395294"/>
              <a:gd name="connsiteY5" fmla="*/ 1166812 h 2205038"/>
              <a:gd name="connsiteX6" fmla="*/ 1252537 w 1395294"/>
              <a:gd name="connsiteY6" fmla="*/ 995362 h 2205038"/>
              <a:gd name="connsiteX7" fmla="*/ 1009650 w 1395294"/>
              <a:gd name="connsiteY7" fmla="*/ 723900 h 2205038"/>
              <a:gd name="connsiteX8" fmla="*/ 828675 w 1395294"/>
              <a:gd name="connsiteY8" fmla="*/ 581025 h 2205038"/>
              <a:gd name="connsiteX9" fmla="*/ 433387 w 1395294"/>
              <a:gd name="connsiteY9" fmla="*/ 347662 h 2205038"/>
              <a:gd name="connsiteX10" fmla="*/ 176212 w 1395294"/>
              <a:gd name="connsiteY10" fmla="*/ 185737 h 2205038"/>
              <a:gd name="connsiteX11" fmla="*/ 0 w 1395294"/>
              <a:gd name="connsiteY11" fmla="*/ 0 h 2205038"/>
              <a:gd name="connsiteX0" fmla="*/ 952500 w 1395294"/>
              <a:gd name="connsiteY0" fmla="*/ 1871662 h 1871662"/>
              <a:gd name="connsiteX1" fmla="*/ 938212 w 1395294"/>
              <a:gd name="connsiteY1" fmla="*/ 1585912 h 1871662"/>
              <a:gd name="connsiteX2" fmla="*/ 1157287 w 1395294"/>
              <a:gd name="connsiteY2" fmla="*/ 1419225 h 1871662"/>
              <a:gd name="connsiteX3" fmla="*/ 1366837 w 1395294"/>
              <a:gd name="connsiteY3" fmla="*/ 1295400 h 1871662"/>
              <a:gd name="connsiteX4" fmla="*/ 1381125 w 1395294"/>
              <a:gd name="connsiteY4" fmla="*/ 1166812 h 1871662"/>
              <a:gd name="connsiteX5" fmla="*/ 1252537 w 1395294"/>
              <a:gd name="connsiteY5" fmla="*/ 995362 h 1871662"/>
              <a:gd name="connsiteX6" fmla="*/ 1009650 w 1395294"/>
              <a:gd name="connsiteY6" fmla="*/ 723900 h 1871662"/>
              <a:gd name="connsiteX7" fmla="*/ 828675 w 1395294"/>
              <a:gd name="connsiteY7" fmla="*/ 581025 h 1871662"/>
              <a:gd name="connsiteX8" fmla="*/ 433387 w 1395294"/>
              <a:gd name="connsiteY8" fmla="*/ 347662 h 1871662"/>
              <a:gd name="connsiteX9" fmla="*/ 176212 w 1395294"/>
              <a:gd name="connsiteY9" fmla="*/ 185737 h 1871662"/>
              <a:gd name="connsiteX10" fmla="*/ 0 w 1395294"/>
              <a:gd name="connsiteY10" fmla="*/ 0 h 1871662"/>
              <a:gd name="connsiteX0" fmla="*/ 938212 w 1395294"/>
              <a:gd name="connsiteY0" fmla="*/ 1585912 h 1585912"/>
              <a:gd name="connsiteX1" fmla="*/ 1157287 w 1395294"/>
              <a:gd name="connsiteY1" fmla="*/ 1419225 h 1585912"/>
              <a:gd name="connsiteX2" fmla="*/ 1366837 w 1395294"/>
              <a:gd name="connsiteY2" fmla="*/ 1295400 h 1585912"/>
              <a:gd name="connsiteX3" fmla="*/ 1381125 w 1395294"/>
              <a:gd name="connsiteY3" fmla="*/ 1166812 h 1585912"/>
              <a:gd name="connsiteX4" fmla="*/ 1252537 w 1395294"/>
              <a:gd name="connsiteY4" fmla="*/ 995362 h 1585912"/>
              <a:gd name="connsiteX5" fmla="*/ 1009650 w 1395294"/>
              <a:gd name="connsiteY5" fmla="*/ 723900 h 1585912"/>
              <a:gd name="connsiteX6" fmla="*/ 828675 w 1395294"/>
              <a:gd name="connsiteY6" fmla="*/ 581025 h 1585912"/>
              <a:gd name="connsiteX7" fmla="*/ 433387 w 1395294"/>
              <a:gd name="connsiteY7" fmla="*/ 347662 h 1585912"/>
              <a:gd name="connsiteX8" fmla="*/ 176212 w 1395294"/>
              <a:gd name="connsiteY8" fmla="*/ 185737 h 1585912"/>
              <a:gd name="connsiteX9" fmla="*/ 0 w 1395294"/>
              <a:gd name="connsiteY9" fmla="*/ 0 h 1585912"/>
              <a:gd name="connsiteX0" fmla="*/ 1157287 w 1395294"/>
              <a:gd name="connsiteY0" fmla="*/ 1419225 h 1419225"/>
              <a:gd name="connsiteX1" fmla="*/ 1366837 w 1395294"/>
              <a:gd name="connsiteY1" fmla="*/ 1295400 h 1419225"/>
              <a:gd name="connsiteX2" fmla="*/ 1381125 w 1395294"/>
              <a:gd name="connsiteY2" fmla="*/ 1166812 h 1419225"/>
              <a:gd name="connsiteX3" fmla="*/ 1252537 w 1395294"/>
              <a:gd name="connsiteY3" fmla="*/ 995362 h 1419225"/>
              <a:gd name="connsiteX4" fmla="*/ 1009650 w 1395294"/>
              <a:gd name="connsiteY4" fmla="*/ 723900 h 1419225"/>
              <a:gd name="connsiteX5" fmla="*/ 828675 w 1395294"/>
              <a:gd name="connsiteY5" fmla="*/ 581025 h 1419225"/>
              <a:gd name="connsiteX6" fmla="*/ 433387 w 1395294"/>
              <a:gd name="connsiteY6" fmla="*/ 347662 h 1419225"/>
              <a:gd name="connsiteX7" fmla="*/ 176212 w 1395294"/>
              <a:gd name="connsiteY7" fmla="*/ 185737 h 1419225"/>
              <a:gd name="connsiteX8" fmla="*/ 0 w 1395294"/>
              <a:gd name="connsiteY8" fmla="*/ 0 h 1419225"/>
              <a:gd name="connsiteX0" fmla="*/ 1366837 w 1395294"/>
              <a:gd name="connsiteY0" fmla="*/ 1295400 h 1295400"/>
              <a:gd name="connsiteX1" fmla="*/ 1381125 w 1395294"/>
              <a:gd name="connsiteY1" fmla="*/ 1166812 h 1295400"/>
              <a:gd name="connsiteX2" fmla="*/ 1252537 w 1395294"/>
              <a:gd name="connsiteY2" fmla="*/ 995362 h 1295400"/>
              <a:gd name="connsiteX3" fmla="*/ 1009650 w 1395294"/>
              <a:gd name="connsiteY3" fmla="*/ 723900 h 1295400"/>
              <a:gd name="connsiteX4" fmla="*/ 828675 w 1395294"/>
              <a:gd name="connsiteY4" fmla="*/ 581025 h 1295400"/>
              <a:gd name="connsiteX5" fmla="*/ 433387 w 1395294"/>
              <a:gd name="connsiteY5" fmla="*/ 347662 h 1295400"/>
              <a:gd name="connsiteX6" fmla="*/ 176212 w 1395294"/>
              <a:gd name="connsiteY6" fmla="*/ 185737 h 1295400"/>
              <a:gd name="connsiteX7" fmla="*/ 0 w 1395294"/>
              <a:gd name="connsiteY7" fmla="*/ 0 h 1295400"/>
              <a:gd name="connsiteX0" fmla="*/ 1381125 w 1381125"/>
              <a:gd name="connsiteY0" fmla="*/ 1166812 h 1166812"/>
              <a:gd name="connsiteX1" fmla="*/ 1252537 w 1381125"/>
              <a:gd name="connsiteY1" fmla="*/ 995362 h 1166812"/>
              <a:gd name="connsiteX2" fmla="*/ 1009650 w 1381125"/>
              <a:gd name="connsiteY2" fmla="*/ 723900 h 1166812"/>
              <a:gd name="connsiteX3" fmla="*/ 828675 w 1381125"/>
              <a:gd name="connsiteY3" fmla="*/ 581025 h 1166812"/>
              <a:gd name="connsiteX4" fmla="*/ 433387 w 1381125"/>
              <a:gd name="connsiteY4" fmla="*/ 347662 h 1166812"/>
              <a:gd name="connsiteX5" fmla="*/ 176212 w 1381125"/>
              <a:gd name="connsiteY5" fmla="*/ 185737 h 1166812"/>
              <a:gd name="connsiteX6" fmla="*/ 0 w 1381125"/>
              <a:gd name="connsiteY6" fmla="*/ 0 h 1166812"/>
              <a:gd name="connsiteX0" fmla="*/ 1993521 w 1993521"/>
              <a:gd name="connsiteY0" fmla="*/ 2039267 h 2039267"/>
              <a:gd name="connsiteX1" fmla="*/ 1252537 w 1993521"/>
              <a:gd name="connsiteY1" fmla="*/ 995362 h 2039267"/>
              <a:gd name="connsiteX2" fmla="*/ 1009650 w 1993521"/>
              <a:gd name="connsiteY2" fmla="*/ 723900 h 2039267"/>
              <a:gd name="connsiteX3" fmla="*/ 828675 w 1993521"/>
              <a:gd name="connsiteY3" fmla="*/ 581025 h 2039267"/>
              <a:gd name="connsiteX4" fmla="*/ 433387 w 1993521"/>
              <a:gd name="connsiteY4" fmla="*/ 347662 h 2039267"/>
              <a:gd name="connsiteX5" fmla="*/ 176212 w 1993521"/>
              <a:gd name="connsiteY5" fmla="*/ 185737 h 2039267"/>
              <a:gd name="connsiteX6" fmla="*/ 0 w 1993521"/>
              <a:gd name="connsiteY6" fmla="*/ 0 h 2039267"/>
              <a:gd name="connsiteX0" fmla="*/ 1993521 w 1993521"/>
              <a:gd name="connsiteY0" fmla="*/ 2039267 h 2039267"/>
              <a:gd name="connsiteX1" fmla="*/ 1686231 w 1993521"/>
              <a:gd name="connsiteY1" fmla="*/ 1580495 h 2039267"/>
              <a:gd name="connsiteX2" fmla="*/ 1252537 w 1993521"/>
              <a:gd name="connsiteY2" fmla="*/ 995362 h 2039267"/>
              <a:gd name="connsiteX3" fmla="*/ 1009650 w 1993521"/>
              <a:gd name="connsiteY3" fmla="*/ 723900 h 2039267"/>
              <a:gd name="connsiteX4" fmla="*/ 828675 w 1993521"/>
              <a:gd name="connsiteY4" fmla="*/ 581025 h 2039267"/>
              <a:gd name="connsiteX5" fmla="*/ 433387 w 1993521"/>
              <a:gd name="connsiteY5" fmla="*/ 347662 h 2039267"/>
              <a:gd name="connsiteX6" fmla="*/ 176212 w 1993521"/>
              <a:gd name="connsiteY6" fmla="*/ 185737 h 2039267"/>
              <a:gd name="connsiteX7" fmla="*/ 0 w 1993521"/>
              <a:gd name="connsiteY7" fmla="*/ 0 h 2039267"/>
              <a:gd name="connsiteX0" fmla="*/ 2026858 w 2026858"/>
              <a:gd name="connsiteY0" fmla="*/ 1746373 h 1746373"/>
              <a:gd name="connsiteX1" fmla="*/ 1686231 w 2026858"/>
              <a:gd name="connsiteY1" fmla="*/ 1580495 h 1746373"/>
              <a:gd name="connsiteX2" fmla="*/ 1252537 w 2026858"/>
              <a:gd name="connsiteY2" fmla="*/ 995362 h 1746373"/>
              <a:gd name="connsiteX3" fmla="*/ 1009650 w 2026858"/>
              <a:gd name="connsiteY3" fmla="*/ 723900 h 1746373"/>
              <a:gd name="connsiteX4" fmla="*/ 828675 w 2026858"/>
              <a:gd name="connsiteY4" fmla="*/ 581025 h 1746373"/>
              <a:gd name="connsiteX5" fmla="*/ 433387 w 2026858"/>
              <a:gd name="connsiteY5" fmla="*/ 347662 h 1746373"/>
              <a:gd name="connsiteX6" fmla="*/ 176212 w 2026858"/>
              <a:gd name="connsiteY6" fmla="*/ 185737 h 1746373"/>
              <a:gd name="connsiteX7" fmla="*/ 0 w 2026858"/>
              <a:gd name="connsiteY7" fmla="*/ 0 h 1746373"/>
              <a:gd name="connsiteX0" fmla="*/ 2026858 w 2026858"/>
              <a:gd name="connsiteY0" fmla="*/ 1746373 h 1762948"/>
              <a:gd name="connsiteX1" fmla="*/ 1807368 w 2026858"/>
              <a:gd name="connsiteY1" fmla="*/ 1754982 h 1762948"/>
              <a:gd name="connsiteX2" fmla="*/ 1686231 w 2026858"/>
              <a:gd name="connsiteY2" fmla="*/ 1580495 h 1762948"/>
              <a:gd name="connsiteX3" fmla="*/ 1252537 w 2026858"/>
              <a:gd name="connsiteY3" fmla="*/ 995362 h 1762948"/>
              <a:gd name="connsiteX4" fmla="*/ 1009650 w 2026858"/>
              <a:gd name="connsiteY4" fmla="*/ 723900 h 1762948"/>
              <a:gd name="connsiteX5" fmla="*/ 828675 w 2026858"/>
              <a:gd name="connsiteY5" fmla="*/ 581025 h 1762948"/>
              <a:gd name="connsiteX6" fmla="*/ 433387 w 2026858"/>
              <a:gd name="connsiteY6" fmla="*/ 347662 h 1762948"/>
              <a:gd name="connsiteX7" fmla="*/ 176212 w 2026858"/>
              <a:gd name="connsiteY7" fmla="*/ 185737 h 1762948"/>
              <a:gd name="connsiteX8" fmla="*/ 0 w 2026858"/>
              <a:gd name="connsiteY8" fmla="*/ 0 h 1762948"/>
              <a:gd name="connsiteX0" fmla="*/ 2026858 w 2026858"/>
              <a:gd name="connsiteY0" fmla="*/ 1746373 h 1767300"/>
              <a:gd name="connsiteX1" fmla="*/ 1807368 w 2026858"/>
              <a:gd name="connsiteY1" fmla="*/ 1754982 h 1767300"/>
              <a:gd name="connsiteX2" fmla="*/ 1686231 w 2026858"/>
              <a:gd name="connsiteY2" fmla="*/ 1580495 h 1767300"/>
              <a:gd name="connsiteX3" fmla="*/ 1252537 w 2026858"/>
              <a:gd name="connsiteY3" fmla="*/ 995362 h 1767300"/>
              <a:gd name="connsiteX4" fmla="*/ 1009650 w 2026858"/>
              <a:gd name="connsiteY4" fmla="*/ 723900 h 1767300"/>
              <a:gd name="connsiteX5" fmla="*/ 828675 w 2026858"/>
              <a:gd name="connsiteY5" fmla="*/ 581025 h 1767300"/>
              <a:gd name="connsiteX6" fmla="*/ 433387 w 2026858"/>
              <a:gd name="connsiteY6" fmla="*/ 347662 h 1767300"/>
              <a:gd name="connsiteX7" fmla="*/ 176212 w 2026858"/>
              <a:gd name="connsiteY7" fmla="*/ 185737 h 1767300"/>
              <a:gd name="connsiteX8" fmla="*/ 0 w 2026858"/>
              <a:gd name="connsiteY8" fmla="*/ 0 h 1767300"/>
              <a:gd name="connsiteX0" fmla="*/ 2026858 w 2026858"/>
              <a:gd name="connsiteY0" fmla="*/ 1746373 h 1749368"/>
              <a:gd name="connsiteX1" fmla="*/ 1785937 w 2026858"/>
              <a:gd name="connsiteY1" fmla="*/ 1712119 h 1749368"/>
              <a:gd name="connsiteX2" fmla="*/ 1686231 w 2026858"/>
              <a:gd name="connsiteY2" fmla="*/ 1580495 h 1749368"/>
              <a:gd name="connsiteX3" fmla="*/ 1252537 w 2026858"/>
              <a:gd name="connsiteY3" fmla="*/ 995362 h 1749368"/>
              <a:gd name="connsiteX4" fmla="*/ 1009650 w 2026858"/>
              <a:gd name="connsiteY4" fmla="*/ 723900 h 1749368"/>
              <a:gd name="connsiteX5" fmla="*/ 828675 w 2026858"/>
              <a:gd name="connsiteY5" fmla="*/ 581025 h 1749368"/>
              <a:gd name="connsiteX6" fmla="*/ 433387 w 2026858"/>
              <a:gd name="connsiteY6" fmla="*/ 347662 h 1749368"/>
              <a:gd name="connsiteX7" fmla="*/ 176212 w 2026858"/>
              <a:gd name="connsiteY7" fmla="*/ 185737 h 1749368"/>
              <a:gd name="connsiteX8" fmla="*/ 0 w 2026858"/>
              <a:gd name="connsiteY8" fmla="*/ 0 h 1749368"/>
              <a:gd name="connsiteX0" fmla="*/ 2026858 w 2026858"/>
              <a:gd name="connsiteY0" fmla="*/ 1746373 h 1804337"/>
              <a:gd name="connsiteX1" fmla="*/ 1821656 w 2026858"/>
              <a:gd name="connsiteY1" fmla="*/ 1797844 h 1804337"/>
              <a:gd name="connsiteX2" fmla="*/ 1686231 w 2026858"/>
              <a:gd name="connsiteY2" fmla="*/ 1580495 h 1804337"/>
              <a:gd name="connsiteX3" fmla="*/ 1252537 w 2026858"/>
              <a:gd name="connsiteY3" fmla="*/ 995362 h 1804337"/>
              <a:gd name="connsiteX4" fmla="*/ 1009650 w 2026858"/>
              <a:gd name="connsiteY4" fmla="*/ 723900 h 1804337"/>
              <a:gd name="connsiteX5" fmla="*/ 828675 w 2026858"/>
              <a:gd name="connsiteY5" fmla="*/ 581025 h 1804337"/>
              <a:gd name="connsiteX6" fmla="*/ 433387 w 2026858"/>
              <a:gd name="connsiteY6" fmla="*/ 347662 h 1804337"/>
              <a:gd name="connsiteX7" fmla="*/ 176212 w 2026858"/>
              <a:gd name="connsiteY7" fmla="*/ 185737 h 1804337"/>
              <a:gd name="connsiteX8" fmla="*/ 0 w 2026858"/>
              <a:gd name="connsiteY8" fmla="*/ 0 h 1804337"/>
              <a:gd name="connsiteX0" fmla="*/ 2036383 w 2036383"/>
              <a:gd name="connsiteY0" fmla="*/ 1791617 h 1810785"/>
              <a:gd name="connsiteX1" fmla="*/ 1821656 w 2036383"/>
              <a:gd name="connsiteY1" fmla="*/ 1797844 h 1810785"/>
              <a:gd name="connsiteX2" fmla="*/ 1686231 w 2036383"/>
              <a:gd name="connsiteY2" fmla="*/ 1580495 h 1810785"/>
              <a:gd name="connsiteX3" fmla="*/ 1252537 w 2036383"/>
              <a:gd name="connsiteY3" fmla="*/ 995362 h 1810785"/>
              <a:gd name="connsiteX4" fmla="*/ 1009650 w 2036383"/>
              <a:gd name="connsiteY4" fmla="*/ 723900 h 1810785"/>
              <a:gd name="connsiteX5" fmla="*/ 828675 w 2036383"/>
              <a:gd name="connsiteY5" fmla="*/ 581025 h 1810785"/>
              <a:gd name="connsiteX6" fmla="*/ 433387 w 2036383"/>
              <a:gd name="connsiteY6" fmla="*/ 347662 h 1810785"/>
              <a:gd name="connsiteX7" fmla="*/ 176212 w 2036383"/>
              <a:gd name="connsiteY7" fmla="*/ 185737 h 1810785"/>
              <a:gd name="connsiteX8" fmla="*/ 0 w 2036383"/>
              <a:gd name="connsiteY8" fmla="*/ 0 h 1810785"/>
              <a:gd name="connsiteX0" fmla="*/ 2045908 w 2045908"/>
              <a:gd name="connsiteY0" fmla="*/ 1793998 h 1811467"/>
              <a:gd name="connsiteX1" fmla="*/ 1821656 w 2045908"/>
              <a:gd name="connsiteY1" fmla="*/ 1797844 h 1811467"/>
              <a:gd name="connsiteX2" fmla="*/ 1686231 w 2045908"/>
              <a:gd name="connsiteY2" fmla="*/ 1580495 h 1811467"/>
              <a:gd name="connsiteX3" fmla="*/ 1252537 w 2045908"/>
              <a:gd name="connsiteY3" fmla="*/ 995362 h 1811467"/>
              <a:gd name="connsiteX4" fmla="*/ 1009650 w 2045908"/>
              <a:gd name="connsiteY4" fmla="*/ 723900 h 1811467"/>
              <a:gd name="connsiteX5" fmla="*/ 828675 w 2045908"/>
              <a:gd name="connsiteY5" fmla="*/ 581025 h 1811467"/>
              <a:gd name="connsiteX6" fmla="*/ 433387 w 2045908"/>
              <a:gd name="connsiteY6" fmla="*/ 347662 h 1811467"/>
              <a:gd name="connsiteX7" fmla="*/ 176212 w 2045908"/>
              <a:gd name="connsiteY7" fmla="*/ 185737 h 1811467"/>
              <a:gd name="connsiteX8" fmla="*/ 0 w 2045908"/>
              <a:gd name="connsiteY8" fmla="*/ 0 h 1811467"/>
              <a:gd name="connsiteX0" fmla="*/ 2045908 w 2045908"/>
              <a:gd name="connsiteY0" fmla="*/ 1793998 h 1802985"/>
              <a:gd name="connsiteX1" fmla="*/ 1840706 w 2045908"/>
              <a:gd name="connsiteY1" fmla="*/ 1783556 h 1802985"/>
              <a:gd name="connsiteX2" fmla="*/ 1686231 w 2045908"/>
              <a:gd name="connsiteY2" fmla="*/ 1580495 h 1802985"/>
              <a:gd name="connsiteX3" fmla="*/ 1252537 w 2045908"/>
              <a:gd name="connsiteY3" fmla="*/ 995362 h 1802985"/>
              <a:gd name="connsiteX4" fmla="*/ 1009650 w 2045908"/>
              <a:gd name="connsiteY4" fmla="*/ 723900 h 1802985"/>
              <a:gd name="connsiteX5" fmla="*/ 828675 w 2045908"/>
              <a:gd name="connsiteY5" fmla="*/ 581025 h 1802985"/>
              <a:gd name="connsiteX6" fmla="*/ 433387 w 2045908"/>
              <a:gd name="connsiteY6" fmla="*/ 347662 h 1802985"/>
              <a:gd name="connsiteX7" fmla="*/ 176212 w 2045908"/>
              <a:gd name="connsiteY7" fmla="*/ 185737 h 1802985"/>
              <a:gd name="connsiteX8" fmla="*/ 0 w 2045908"/>
              <a:gd name="connsiteY8" fmla="*/ 0 h 1802985"/>
              <a:gd name="connsiteX0" fmla="*/ 2022096 w 2022096"/>
              <a:gd name="connsiteY0" fmla="*/ 2032123 h 2032448"/>
              <a:gd name="connsiteX1" fmla="*/ 1840706 w 2022096"/>
              <a:gd name="connsiteY1" fmla="*/ 1783556 h 2032448"/>
              <a:gd name="connsiteX2" fmla="*/ 1686231 w 2022096"/>
              <a:gd name="connsiteY2" fmla="*/ 1580495 h 2032448"/>
              <a:gd name="connsiteX3" fmla="*/ 1252537 w 2022096"/>
              <a:gd name="connsiteY3" fmla="*/ 995362 h 2032448"/>
              <a:gd name="connsiteX4" fmla="*/ 1009650 w 2022096"/>
              <a:gd name="connsiteY4" fmla="*/ 723900 h 2032448"/>
              <a:gd name="connsiteX5" fmla="*/ 828675 w 2022096"/>
              <a:gd name="connsiteY5" fmla="*/ 581025 h 2032448"/>
              <a:gd name="connsiteX6" fmla="*/ 433387 w 2022096"/>
              <a:gd name="connsiteY6" fmla="*/ 347662 h 2032448"/>
              <a:gd name="connsiteX7" fmla="*/ 176212 w 2022096"/>
              <a:gd name="connsiteY7" fmla="*/ 185737 h 2032448"/>
              <a:gd name="connsiteX8" fmla="*/ 0 w 2022096"/>
              <a:gd name="connsiteY8" fmla="*/ 0 h 2032448"/>
              <a:gd name="connsiteX0" fmla="*/ 2022096 w 2022096"/>
              <a:gd name="connsiteY0" fmla="*/ 2032123 h 2032480"/>
              <a:gd name="connsiteX1" fmla="*/ 1833563 w 2022096"/>
              <a:gd name="connsiteY1" fmla="*/ 1804987 h 2032480"/>
              <a:gd name="connsiteX2" fmla="*/ 1686231 w 2022096"/>
              <a:gd name="connsiteY2" fmla="*/ 1580495 h 2032480"/>
              <a:gd name="connsiteX3" fmla="*/ 1252537 w 2022096"/>
              <a:gd name="connsiteY3" fmla="*/ 995362 h 2032480"/>
              <a:gd name="connsiteX4" fmla="*/ 1009650 w 2022096"/>
              <a:gd name="connsiteY4" fmla="*/ 723900 h 2032480"/>
              <a:gd name="connsiteX5" fmla="*/ 828675 w 2022096"/>
              <a:gd name="connsiteY5" fmla="*/ 581025 h 2032480"/>
              <a:gd name="connsiteX6" fmla="*/ 433387 w 2022096"/>
              <a:gd name="connsiteY6" fmla="*/ 347662 h 2032480"/>
              <a:gd name="connsiteX7" fmla="*/ 176212 w 2022096"/>
              <a:gd name="connsiteY7" fmla="*/ 185737 h 2032480"/>
              <a:gd name="connsiteX8" fmla="*/ 0 w 2022096"/>
              <a:gd name="connsiteY8" fmla="*/ 0 h 2032480"/>
              <a:gd name="connsiteX0" fmla="*/ 2022096 w 2022096"/>
              <a:gd name="connsiteY0" fmla="*/ 2032123 h 2032480"/>
              <a:gd name="connsiteX1" fmla="*/ 1833563 w 2022096"/>
              <a:gd name="connsiteY1" fmla="*/ 1804987 h 2032480"/>
              <a:gd name="connsiteX2" fmla="*/ 1686231 w 2022096"/>
              <a:gd name="connsiteY2" fmla="*/ 1580495 h 2032480"/>
              <a:gd name="connsiteX3" fmla="*/ 1252537 w 2022096"/>
              <a:gd name="connsiteY3" fmla="*/ 995362 h 2032480"/>
              <a:gd name="connsiteX4" fmla="*/ 1009650 w 2022096"/>
              <a:gd name="connsiteY4" fmla="*/ 723900 h 2032480"/>
              <a:gd name="connsiteX5" fmla="*/ 828675 w 2022096"/>
              <a:gd name="connsiteY5" fmla="*/ 581025 h 2032480"/>
              <a:gd name="connsiteX6" fmla="*/ 433387 w 2022096"/>
              <a:gd name="connsiteY6" fmla="*/ 347662 h 2032480"/>
              <a:gd name="connsiteX7" fmla="*/ 176212 w 2022096"/>
              <a:gd name="connsiteY7" fmla="*/ 185737 h 2032480"/>
              <a:gd name="connsiteX8" fmla="*/ 0 w 2022096"/>
              <a:gd name="connsiteY8" fmla="*/ 0 h 2032480"/>
              <a:gd name="connsiteX0" fmla="*/ 2022096 w 2022096"/>
              <a:gd name="connsiteY0" fmla="*/ 2032123 h 2032561"/>
              <a:gd name="connsiteX1" fmla="*/ 1833563 w 2022096"/>
              <a:gd name="connsiteY1" fmla="*/ 1804987 h 2032561"/>
              <a:gd name="connsiteX2" fmla="*/ 1686231 w 2022096"/>
              <a:gd name="connsiteY2" fmla="*/ 1580495 h 2032561"/>
              <a:gd name="connsiteX3" fmla="*/ 1252537 w 2022096"/>
              <a:gd name="connsiteY3" fmla="*/ 995362 h 2032561"/>
              <a:gd name="connsiteX4" fmla="*/ 1009650 w 2022096"/>
              <a:gd name="connsiteY4" fmla="*/ 723900 h 2032561"/>
              <a:gd name="connsiteX5" fmla="*/ 828675 w 2022096"/>
              <a:gd name="connsiteY5" fmla="*/ 581025 h 2032561"/>
              <a:gd name="connsiteX6" fmla="*/ 433387 w 2022096"/>
              <a:gd name="connsiteY6" fmla="*/ 347662 h 2032561"/>
              <a:gd name="connsiteX7" fmla="*/ 176212 w 2022096"/>
              <a:gd name="connsiteY7" fmla="*/ 185737 h 2032561"/>
              <a:gd name="connsiteX8" fmla="*/ 0 w 2022096"/>
              <a:gd name="connsiteY8" fmla="*/ 0 h 203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096" h="2032561">
                <a:moveTo>
                  <a:pt x="2022096" y="2032123"/>
                </a:moveTo>
                <a:cubicBezTo>
                  <a:pt x="1976386" y="2042289"/>
                  <a:pt x="1885572" y="1873114"/>
                  <a:pt x="1833563" y="1804987"/>
                </a:cubicBezTo>
                <a:cubicBezTo>
                  <a:pt x="1810130" y="1767816"/>
                  <a:pt x="1783069" y="1715432"/>
                  <a:pt x="1686231" y="1580495"/>
                </a:cubicBezTo>
                <a:cubicBezTo>
                  <a:pt x="1589393" y="1445558"/>
                  <a:pt x="1365301" y="1138128"/>
                  <a:pt x="1252537" y="995362"/>
                </a:cubicBezTo>
                <a:cubicBezTo>
                  <a:pt x="1139774" y="852596"/>
                  <a:pt x="1080293" y="792956"/>
                  <a:pt x="1009650" y="723900"/>
                </a:cubicBezTo>
                <a:cubicBezTo>
                  <a:pt x="939007" y="654844"/>
                  <a:pt x="924719" y="643731"/>
                  <a:pt x="828675" y="581025"/>
                </a:cubicBezTo>
                <a:cubicBezTo>
                  <a:pt x="732631" y="518319"/>
                  <a:pt x="542131" y="413543"/>
                  <a:pt x="433387" y="347662"/>
                </a:cubicBezTo>
                <a:cubicBezTo>
                  <a:pt x="324643" y="281781"/>
                  <a:pt x="248443" y="243681"/>
                  <a:pt x="176212" y="185737"/>
                </a:cubicBezTo>
                <a:cubicBezTo>
                  <a:pt x="103981" y="127793"/>
                  <a:pt x="51990" y="63896"/>
                  <a:pt x="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Forme libre : forme 1"/>
          <p:cNvSpPr/>
          <p:nvPr/>
        </p:nvSpPr>
        <p:spPr>
          <a:xfrm>
            <a:off x="6623050" y="4013200"/>
            <a:ext cx="917575" cy="2038350"/>
          </a:xfrm>
          <a:custGeom>
            <a:avLst/>
            <a:gdLst>
              <a:gd name="connsiteX0" fmla="*/ 0 w 916833"/>
              <a:gd name="connsiteY0" fmla="*/ 2038350 h 2038350"/>
              <a:gd name="connsiteX1" fmla="*/ 146050 w 916833"/>
              <a:gd name="connsiteY1" fmla="*/ 1663700 h 2038350"/>
              <a:gd name="connsiteX2" fmla="*/ 381000 w 916833"/>
              <a:gd name="connsiteY2" fmla="*/ 1155700 h 2038350"/>
              <a:gd name="connsiteX3" fmla="*/ 558800 w 916833"/>
              <a:gd name="connsiteY3" fmla="*/ 711200 h 2038350"/>
              <a:gd name="connsiteX4" fmla="*/ 577850 w 916833"/>
              <a:gd name="connsiteY4" fmla="*/ 565150 h 2038350"/>
              <a:gd name="connsiteX5" fmla="*/ 698500 w 916833"/>
              <a:gd name="connsiteY5" fmla="*/ 482600 h 2038350"/>
              <a:gd name="connsiteX6" fmla="*/ 908050 w 916833"/>
              <a:gd name="connsiteY6" fmla="*/ 400050 h 2038350"/>
              <a:gd name="connsiteX7" fmla="*/ 857250 w 916833"/>
              <a:gd name="connsiteY7" fmla="*/ 285750 h 2038350"/>
              <a:gd name="connsiteX8" fmla="*/ 673100 w 916833"/>
              <a:gd name="connsiteY8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833" h="2038350">
                <a:moveTo>
                  <a:pt x="0" y="2038350"/>
                </a:moveTo>
                <a:cubicBezTo>
                  <a:pt x="41275" y="1924579"/>
                  <a:pt x="82550" y="1810808"/>
                  <a:pt x="146050" y="1663700"/>
                </a:cubicBezTo>
                <a:cubicBezTo>
                  <a:pt x="209550" y="1516592"/>
                  <a:pt x="312208" y="1314450"/>
                  <a:pt x="381000" y="1155700"/>
                </a:cubicBezTo>
                <a:cubicBezTo>
                  <a:pt x="449792" y="996950"/>
                  <a:pt x="525992" y="809625"/>
                  <a:pt x="558800" y="711200"/>
                </a:cubicBezTo>
                <a:cubicBezTo>
                  <a:pt x="591608" y="612775"/>
                  <a:pt x="554567" y="603250"/>
                  <a:pt x="577850" y="565150"/>
                </a:cubicBezTo>
                <a:cubicBezTo>
                  <a:pt x="601133" y="527050"/>
                  <a:pt x="643467" y="510117"/>
                  <a:pt x="698500" y="482600"/>
                </a:cubicBezTo>
                <a:cubicBezTo>
                  <a:pt x="753533" y="455083"/>
                  <a:pt x="881592" y="432858"/>
                  <a:pt x="908050" y="400050"/>
                </a:cubicBezTo>
                <a:cubicBezTo>
                  <a:pt x="934508" y="367242"/>
                  <a:pt x="896408" y="352425"/>
                  <a:pt x="857250" y="285750"/>
                </a:cubicBezTo>
                <a:cubicBezTo>
                  <a:pt x="818092" y="219075"/>
                  <a:pt x="745596" y="109537"/>
                  <a:pt x="67310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8" name="Forme libre : forme 137"/>
          <p:cNvSpPr/>
          <p:nvPr/>
        </p:nvSpPr>
        <p:spPr>
          <a:xfrm>
            <a:off x="3090863" y="3849688"/>
            <a:ext cx="7389812" cy="873125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7389812"/>
              <a:gd name="connsiteY0" fmla="*/ 873072 h 873072"/>
              <a:gd name="connsiteX1" fmla="*/ 3667125 w 7389812"/>
              <a:gd name="connsiteY1" fmla="*/ 275378 h 873072"/>
              <a:gd name="connsiteX2" fmla="*/ 4672012 w 7389812"/>
              <a:gd name="connsiteY2" fmla="*/ 103928 h 873072"/>
              <a:gd name="connsiteX3" fmla="*/ 5291137 w 7389812"/>
              <a:gd name="connsiteY3" fmla="*/ 27728 h 873072"/>
              <a:gd name="connsiteX4" fmla="*/ 5676900 w 7389812"/>
              <a:gd name="connsiteY4" fmla="*/ 13441 h 873072"/>
              <a:gd name="connsiteX5" fmla="*/ 6210300 w 7389812"/>
              <a:gd name="connsiteY5" fmla="*/ 213466 h 873072"/>
              <a:gd name="connsiteX6" fmla="*/ 6681787 w 7389812"/>
              <a:gd name="connsiteY6" fmla="*/ 456353 h 873072"/>
              <a:gd name="connsiteX7" fmla="*/ 7389812 w 7389812"/>
              <a:gd name="connsiteY7" fmla="*/ 804016 h 8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12" h="873072">
                <a:moveTo>
                  <a:pt x="0" y="873072"/>
                </a:moveTo>
                <a:lnTo>
                  <a:pt x="3667125" y="275378"/>
                </a:lnTo>
                <a:lnTo>
                  <a:pt x="4672012" y="103928"/>
                </a:lnTo>
                <a:cubicBezTo>
                  <a:pt x="4942681" y="62653"/>
                  <a:pt x="5123656" y="42809"/>
                  <a:pt x="5291137" y="27728"/>
                </a:cubicBezTo>
                <a:cubicBezTo>
                  <a:pt x="5458618" y="12647"/>
                  <a:pt x="5523706" y="-17515"/>
                  <a:pt x="5676900" y="13441"/>
                </a:cubicBezTo>
                <a:cubicBezTo>
                  <a:pt x="5830094" y="44397"/>
                  <a:pt x="6042819" y="139647"/>
                  <a:pt x="6210300" y="213466"/>
                </a:cubicBezTo>
                <a:cubicBezTo>
                  <a:pt x="6377781" y="287285"/>
                  <a:pt x="6485202" y="357928"/>
                  <a:pt x="6681787" y="456353"/>
                </a:cubicBezTo>
                <a:cubicBezTo>
                  <a:pt x="6878372" y="554778"/>
                  <a:pt x="7282259" y="758772"/>
                  <a:pt x="7389812" y="80401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Forme libre : forme 2"/>
          <p:cNvSpPr/>
          <p:nvPr/>
        </p:nvSpPr>
        <p:spPr>
          <a:xfrm>
            <a:off x="3090863" y="4033838"/>
            <a:ext cx="3594100" cy="592137"/>
          </a:xfrm>
          <a:custGeom>
            <a:avLst/>
            <a:gdLst>
              <a:gd name="connsiteX0" fmla="*/ 4099560 w 4099560"/>
              <a:gd name="connsiteY0" fmla="*/ 0 h 822960"/>
              <a:gd name="connsiteX1" fmla="*/ 4008120 w 4099560"/>
              <a:gd name="connsiteY1" fmla="*/ 99060 h 822960"/>
              <a:gd name="connsiteX2" fmla="*/ 3726180 w 4099560"/>
              <a:gd name="connsiteY2" fmla="*/ 167640 h 822960"/>
              <a:gd name="connsiteX3" fmla="*/ 2583180 w 4099560"/>
              <a:gd name="connsiteY3" fmla="*/ 365760 h 822960"/>
              <a:gd name="connsiteX4" fmla="*/ 1417320 w 4099560"/>
              <a:gd name="connsiteY4" fmla="*/ 594360 h 822960"/>
              <a:gd name="connsiteX5" fmla="*/ 0 w 4099560"/>
              <a:gd name="connsiteY5" fmla="*/ 822960 h 822960"/>
              <a:gd name="connsiteX0" fmla="*/ 4008120 w 4008120"/>
              <a:gd name="connsiteY0" fmla="*/ 0 h 723900"/>
              <a:gd name="connsiteX1" fmla="*/ 3726180 w 4008120"/>
              <a:gd name="connsiteY1" fmla="*/ 68580 h 723900"/>
              <a:gd name="connsiteX2" fmla="*/ 2583180 w 4008120"/>
              <a:gd name="connsiteY2" fmla="*/ 266700 h 723900"/>
              <a:gd name="connsiteX3" fmla="*/ 1417320 w 4008120"/>
              <a:gd name="connsiteY3" fmla="*/ 495300 h 723900"/>
              <a:gd name="connsiteX4" fmla="*/ 0 w 4008120"/>
              <a:gd name="connsiteY4" fmla="*/ 723900 h 723900"/>
              <a:gd name="connsiteX0" fmla="*/ 3726180 w 3726180"/>
              <a:gd name="connsiteY0" fmla="*/ 0 h 655320"/>
              <a:gd name="connsiteX1" fmla="*/ 2583180 w 3726180"/>
              <a:gd name="connsiteY1" fmla="*/ 198120 h 655320"/>
              <a:gd name="connsiteX2" fmla="*/ 1417320 w 3726180"/>
              <a:gd name="connsiteY2" fmla="*/ 426720 h 655320"/>
              <a:gd name="connsiteX3" fmla="*/ 0 w 3726180"/>
              <a:gd name="connsiteY3" fmla="*/ 655320 h 655320"/>
              <a:gd name="connsiteX0" fmla="*/ 3454717 w 3454717"/>
              <a:gd name="connsiteY0" fmla="*/ 0 h 612457"/>
              <a:gd name="connsiteX1" fmla="*/ 2583180 w 3454717"/>
              <a:gd name="connsiteY1" fmla="*/ 155257 h 612457"/>
              <a:gd name="connsiteX2" fmla="*/ 1417320 w 3454717"/>
              <a:gd name="connsiteY2" fmla="*/ 383857 h 612457"/>
              <a:gd name="connsiteX3" fmla="*/ 0 w 3454717"/>
              <a:gd name="connsiteY3" fmla="*/ 612457 h 612457"/>
              <a:gd name="connsiteX0" fmla="*/ 3407092 w 3407092"/>
              <a:gd name="connsiteY0" fmla="*/ 0 h 605313"/>
              <a:gd name="connsiteX1" fmla="*/ 2535555 w 3407092"/>
              <a:gd name="connsiteY1" fmla="*/ 155257 h 605313"/>
              <a:gd name="connsiteX2" fmla="*/ 1369695 w 3407092"/>
              <a:gd name="connsiteY2" fmla="*/ 383857 h 605313"/>
              <a:gd name="connsiteX3" fmla="*/ 0 w 3407092"/>
              <a:gd name="connsiteY3" fmla="*/ 605313 h 605313"/>
              <a:gd name="connsiteX0" fmla="*/ 3648392 w 3648392"/>
              <a:gd name="connsiteY0" fmla="*/ 0 h 662463"/>
              <a:gd name="connsiteX1" fmla="*/ 2535555 w 3648392"/>
              <a:gd name="connsiteY1" fmla="*/ 212407 h 662463"/>
              <a:gd name="connsiteX2" fmla="*/ 1369695 w 3648392"/>
              <a:gd name="connsiteY2" fmla="*/ 441007 h 662463"/>
              <a:gd name="connsiteX3" fmla="*/ 0 w 3648392"/>
              <a:gd name="connsiteY3" fmla="*/ 662463 h 662463"/>
              <a:gd name="connsiteX0" fmla="*/ 4037012 w 4037012"/>
              <a:gd name="connsiteY0" fmla="*/ 0 h 700563"/>
              <a:gd name="connsiteX1" fmla="*/ 2535555 w 4037012"/>
              <a:gd name="connsiteY1" fmla="*/ 250507 h 700563"/>
              <a:gd name="connsiteX2" fmla="*/ 1369695 w 4037012"/>
              <a:gd name="connsiteY2" fmla="*/ 479107 h 700563"/>
              <a:gd name="connsiteX3" fmla="*/ 0 w 4037012"/>
              <a:gd name="connsiteY3" fmla="*/ 700563 h 70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7012" h="700563">
                <a:moveTo>
                  <a:pt x="4037012" y="0"/>
                </a:moveTo>
                <a:lnTo>
                  <a:pt x="2535555" y="250507"/>
                </a:lnTo>
                <a:cubicBezTo>
                  <a:pt x="2195989" y="314483"/>
                  <a:pt x="1800225" y="402907"/>
                  <a:pt x="1369695" y="479107"/>
                </a:cubicBezTo>
                <a:cubicBezTo>
                  <a:pt x="939165" y="555307"/>
                  <a:pt x="493395" y="624363"/>
                  <a:pt x="0" y="700563"/>
                </a:cubicBezTo>
              </a:path>
            </a:pathLst>
          </a:custGeom>
          <a:ln w="57150">
            <a:solidFill>
              <a:srgbClr val="00FF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Forme libre : forme 3"/>
          <p:cNvSpPr/>
          <p:nvPr/>
        </p:nvSpPr>
        <p:spPr>
          <a:xfrm>
            <a:off x="7381875" y="2354263"/>
            <a:ext cx="225425" cy="1477962"/>
          </a:xfrm>
          <a:custGeom>
            <a:avLst/>
            <a:gdLst>
              <a:gd name="connsiteX0" fmla="*/ 199711 w 224597"/>
              <a:gd name="connsiteY0" fmla="*/ 0 h 1478280"/>
              <a:gd name="connsiteX1" fmla="*/ 222571 w 224597"/>
              <a:gd name="connsiteY1" fmla="*/ 327660 h 1478280"/>
              <a:gd name="connsiteX2" fmla="*/ 153991 w 224597"/>
              <a:gd name="connsiteY2" fmla="*/ 640080 h 1478280"/>
              <a:gd name="connsiteX3" fmla="*/ 47311 w 224597"/>
              <a:gd name="connsiteY3" fmla="*/ 937260 h 1478280"/>
              <a:gd name="connsiteX4" fmla="*/ 1591 w 224597"/>
              <a:gd name="connsiteY4" fmla="*/ 1234440 h 1478280"/>
              <a:gd name="connsiteX5" fmla="*/ 16831 w 224597"/>
              <a:gd name="connsiteY5" fmla="*/ 1379220 h 1478280"/>
              <a:gd name="connsiteX6" fmla="*/ 77791 w 224597"/>
              <a:gd name="connsiteY6" fmla="*/ 147828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597" h="1478280">
                <a:moveTo>
                  <a:pt x="199711" y="0"/>
                </a:moveTo>
                <a:cubicBezTo>
                  <a:pt x="214951" y="110490"/>
                  <a:pt x="230191" y="220980"/>
                  <a:pt x="222571" y="327660"/>
                </a:cubicBezTo>
                <a:cubicBezTo>
                  <a:pt x="214951" y="434340"/>
                  <a:pt x="183201" y="538480"/>
                  <a:pt x="153991" y="640080"/>
                </a:cubicBezTo>
                <a:cubicBezTo>
                  <a:pt x="124781" y="741680"/>
                  <a:pt x="72711" y="838200"/>
                  <a:pt x="47311" y="937260"/>
                </a:cubicBezTo>
                <a:cubicBezTo>
                  <a:pt x="21911" y="1036320"/>
                  <a:pt x="6671" y="1160780"/>
                  <a:pt x="1591" y="1234440"/>
                </a:cubicBezTo>
                <a:cubicBezTo>
                  <a:pt x="-3489" y="1308100"/>
                  <a:pt x="4131" y="1338580"/>
                  <a:pt x="16831" y="1379220"/>
                </a:cubicBezTo>
                <a:cubicBezTo>
                  <a:pt x="29531" y="1419860"/>
                  <a:pt x="53661" y="1449070"/>
                  <a:pt x="77791" y="1478280"/>
                </a:cubicBezTo>
              </a:path>
            </a:pathLst>
          </a:custGeom>
          <a:ln w="38100">
            <a:solidFill>
              <a:srgbClr val="00FF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561" name="ZoneTexte 5"/>
          <p:cNvSpPr txBox="1">
            <a:spLocks noChangeArrowheads="1"/>
          </p:cNvSpPr>
          <p:nvPr/>
        </p:nvSpPr>
        <p:spPr bwMode="auto">
          <a:xfrm>
            <a:off x="3624263" y="4178300"/>
            <a:ext cx="439737" cy="214313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REV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6125" y="1057275"/>
            <a:ext cx="2330450" cy="3313113"/>
          </a:xfrm>
          <a:prstGeom prst="rect">
            <a:avLst/>
          </a:prstGeom>
        </p:spPr>
        <p:txBody>
          <a:bodyPr/>
          <a:lstStyle/>
          <a:p>
            <a:pPr marL="0" lvl="2">
              <a:defRPr/>
            </a:pPr>
            <a:r>
              <a:rPr lang="fr-FR" b="1" dirty="0"/>
              <a:t>Temps 1</a:t>
            </a:r>
            <a:br>
              <a:rPr lang="fr-FR" b="1" dirty="0"/>
            </a:br>
            <a:r>
              <a:rPr lang="fr-FR" b="1" dirty="0"/>
              <a:t>2023 – 2024 :</a:t>
            </a:r>
          </a:p>
          <a:p>
            <a:pPr marL="0" lvl="2">
              <a:defRPr/>
            </a:pPr>
            <a:endParaRPr lang="fr-FR" b="1" dirty="0"/>
          </a:p>
          <a:p>
            <a:pPr marL="0" lvl="2">
              <a:defRPr/>
            </a:pPr>
            <a:r>
              <a:rPr lang="fr-FR" b="1" dirty="0"/>
              <a:t>Création d’aménagements cyclables :</a:t>
            </a:r>
          </a:p>
          <a:p>
            <a:pPr marL="0" lvl="2">
              <a:defRPr/>
            </a:pPr>
            <a:endParaRPr lang="fr-FR" dirty="0"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sz="1600" dirty="0">
                <a:sym typeface="Wingdings" panose="05000000000000000000" pitchFamily="2" charset="2"/>
              </a:rPr>
              <a:t>REV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sz="1600" dirty="0"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sz="1600" dirty="0">
                <a:sym typeface="Wingdings" panose="05000000000000000000" pitchFamily="2" charset="2"/>
              </a:rPr>
              <a:t>Chaussée à voie partagée sur la route de Gragnague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sz="1600" dirty="0"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sz="1600" dirty="0">
                <a:sym typeface="Wingdings" panose="05000000000000000000" pitchFamily="2" charset="2"/>
              </a:rPr>
              <a:t>Test d’une modification de la priorité entre les routes de Castelmaurou, Gragnague et ch. de </a:t>
            </a:r>
            <a:r>
              <a:rPr lang="fr-FR" sz="1600" dirty="0" err="1">
                <a:sym typeface="Wingdings" panose="05000000000000000000" pitchFamily="2" charset="2"/>
              </a:rPr>
              <a:t>Cayzaguel</a:t>
            </a:r>
            <a:endParaRPr lang="fr-FR" sz="1600" dirty="0"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b="1" dirty="0"/>
          </a:p>
        </p:txBody>
      </p:sp>
      <p:sp>
        <p:nvSpPr>
          <p:cNvPr id="22563" name="ZoneTexte 8"/>
          <p:cNvSpPr txBox="1">
            <a:spLocks noChangeArrowheads="1"/>
          </p:cNvSpPr>
          <p:nvPr/>
        </p:nvSpPr>
        <p:spPr bwMode="auto">
          <a:xfrm>
            <a:off x="10507663" y="3871913"/>
            <a:ext cx="625475" cy="646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Route de Lavaur</a:t>
            </a:r>
          </a:p>
        </p:txBody>
      </p:sp>
      <p:pic>
        <p:nvPicPr>
          <p:cNvPr id="22564" name="Imag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4963" y="3694113"/>
            <a:ext cx="354012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2565" name="Groupe 6"/>
          <p:cNvGrpSpPr>
            <a:grpSpLocks noChangeAspect="1"/>
          </p:cNvGrpSpPr>
          <p:nvPr/>
        </p:nvGrpSpPr>
        <p:grpSpPr bwMode="auto">
          <a:xfrm>
            <a:off x="9304338" y="517525"/>
            <a:ext cx="2752725" cy="2760663"/>
            <a:chOff x="386861" y="931984"/>
            <a:chExt cx="3393832" cy="3404507"/>
          </a:xfrm>
        </p:grpSpPr>
        <p:pic>
          <p:nvPicPr>
            <p:cNvPr id="22570" name="Image 10"/>
            <p:cNvPicPr>
              <a:picLocks noChangeAspect="1"/>
            </p:cNvPicPr>
            <p:nvPr/>
          </p:nvPicPr>
          <p:blipFill>
            <a:blip r:embed="rId5"/>
            <a:srcRect l="24660" t="26077" r="16855"/>
            <a:stretch>
              <a:fillRect/>
            </a:stretch>
          </p:blipFill>
          <p:spPr bwMode="auto">
            <a:xfrm>
              <a:off x="386861" y="931984"/>
              <a:ext cx="3393832" cy="34045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 rot="327109" flipV="1">
              <a:off x="1786278" y="2116416"/>
              <a:ext cx="148749" cy="567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Forme libre : forme 13"/>
            <p:cNvSpPr/>
            <p:nvPr/>
          </p:nvSpPr>
          <p:spPr>
            <a:xfrm>
              <a:off x="1929156" y="1785558"/>
              <a:ext cx="17614" cy="395463"/>
            </a:xfrm>
            <a:custGeom>
              <a:avLst/>
              <a:gdLst>
                <a:gd name="connsiteX0" fmla="*/ 0 w 17585"/>
                <a:gd name="connsiteY0" fmla="*/ 395654 h 395654"/>
                <a:gd name="connsiteX1" fmla="*/ 17585 w 17585"/>
                <a:gd name="connsiteY1" fmla="*/ 0 h 39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5" h="395654">
                  <a:moveTo>
                    <a:pt x="0" y="395654"/>
                  </a:moveTo>
                  <a:lnTo>
                    <a:pt x="17585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2566" name="ZoneTexte 180"/>
          <p:cNvSpPr txBox="1">
            <a:spLocks noChangeArrowheads="1"/>
          </p:cNvSpPr>
          <p:nvPr/>
        </p:nvSpPr>
        <p:spPr bwMode="auto">
          <a:xfrm>
            <a:off x="10185400" y="207963"/>
            <a:ext cx="973138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Stop sur la route de Gragnague</a:t>
            </a:r>
          </a:p>
        </p:txBody>
      </p:sp>
      <p:cxnSp>
        <p:nvCxnSpPr>
          <p:cNvPr id="19" name="Connecteur droit avec flèche 18"/>
          <p:cNvCxnSpPr>
            <a:cxnSpLocks/>
          </p:cNvCxnSpPr>
          <p:nvPr/>
        </p:nvCxnSpPr>
        <p:spPr>
          <a:xfrm flipH="1">
            <a:off x="7491413" y="3284538"/>
            <a:ext cx="1793875" cy="51911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68" name="Imag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0200" y="3578225"/>
            <a:ext cx="141288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2569" name="ZoneTexte 14"/>
          <p:cNvSpPr txBox="1">
            <a:spLocks noChangeArrowheads="1"/>
          </p:cNvSpPr>
          <p:nvPr/>
        </p:nvSpPr>
        <p:spPr bwMode="auto">
          <a:xfrm>
            <a:off x="6961188" y="1128713"/>
            <a:ext cx="974725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Gragnague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25921F-7877-4A9C-10A7-FB83F939F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75" y="2430463"/>
            <a:ext cx="2867229" cy="1520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182E73D-D1D9-2C3E-7AA9-1FC651B74BED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5330826" y="3228349"/>
            <a:ext cx="2098534" cy="6297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7">
            <a:extLst>
              <a:ext uri="{FF2B5EF4-FFF2-40B4-BE49-F238E27FC236}">
                <a16:creationId xmlns:a16="http://schemas.microsoft.com/office/drawing/2014/main" id="{92AA9AE5-FF53-948E-09CA-3BD0E426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49" y="2400885"/>
            <a:ext cx="904875" cy="338554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100" b="1" dirty="0"/>
              <a:t>Chaussée à voie partagée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814388"/>
            <a:ext cx="9610725" cy="531177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2" name="Forme libre : forme 1"/>
          <p:cNvSpPr/>
          <p:nvPr/>
        </p:nvSpPr>
        <p:spPr>
          <a:xfrm>
            <a:off x="5773738" y="3978275"/>
            <a:ext cx="1822450" cy="307975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6734175"/>
              <a:gd name="connsiteY0" fmla="*/ 880216 h 880216"/>
              <a:gd name="connsiteX1" fmla="*/ 3719513 w 6734175"/>
              <a:gd name="connsiteY1" fmla="*/ 275378 h 880216"/>
              <a:gd name="connsiteX2" fmla="*/ 4724400 w 6734175"/>
              <a:gd name="connsiteY2" fmla="*/ 103928 h 880216"/>
              <a:gd name="connsiteX3" fmla="*/ 5343525 w 6734175"/>
              <a:gd name="connsiteY3" fmla="*/ 27728 h 880216"/>
              <a:gd name="connsiteX4" fmla="*/ 5729288 w 6734175"/>
              <a:gd name="connsiteY4" fmla="*/ 13441 h 880216"/>
              <a:gd name="connsiteX5" fmla="*/ 6262688 w 6734175"/>
              <a:gd name="connsiteY5" fmla="*/ 213466 h 880216"/>
              <a:gd name="connsiteX6" fmla="*/ 6734175 w 6734175"/>
              <a:gd name="connsiteY6" fmla="*/ 456353 h 880216"/>
              <a:gd name="connsiteX0" fmla="*/ 0 w 6527800"/>
              <a:gd name="connsiteY0" fmla="*/ 880216 h 880216"/>
              <a:gd name="connsiteX1" fmla="*/ 3719513 w 6527800"/>
              <a:gd name="connsiteY1" fmla="*/ 275378 h 880216"/>
              <a:gd name="connsiteX2" fmla="*/ 4724400 w 6527800"/>
              <a:gd name="connsiteY2" fmla="*/ 103928 h 880216"/>
              <a:gd name="connsiteX3" fmla="*/ 5343525 w 6527800"/>
              <a:gd name="connsiteY3" fmla="*/ 27728 h 880216"/>
              <a:gd name="connsiteX4" fmla="*/ 5729288 w 6527800"/>
              <a:gd name="connsiteY4" fmla="*/ 13441 h 880216"/>
              <a:gd name="connsiteX5" fmla="*/ 6262688 w 6527800"/>
              <a:gd name="connsiteY5" fmla="*/ 213466 h 880216"/>
              <a:gd name="connsiteX6" fmla="*/ 6527800 w 6527800"/>
              <a:gd name="connsiteY6" fmla="*/ 345228 h 880216"/>
              <a:gd name="connsiteX0" fmla="*/ 0 w 3929380"/>
              <a:gd name="connsiteY0" fmla="*/ 461116 h 461116"/>
              <a:gd name="connsiteX1" fmla="*/ 1121093 w 3929380"/>
              <a:gd name="connsiteY1" fmla="*/ 275378 h 461116"/>
              <a:gd name="connsiteX2" fmla="*/ 2125980 w 3929380"/>
              <a:gd name="connsiteY2" fmla="*/ 103928 h 461116"/>
              <a:gd name="connsiteX3" fmla="*/ 2745105 w 3929380"/>
              <a:gd name="connsiteY3" fmla="*/ 27728 h 461116"/>
              <a:gd name="connsiteX4" fmla="*/ 3130868 w 3929380"/>
              <a:gd name="connsiteY4" fmla="*/ 13441 h 461116"/>
              <a:gd name="connsiteX5" fmla="*/ 3664268 w 3929380"/>
              <a:gd name="connsiteY5" fmla="*/ 213466 h 461116"/>
              <a:gd name="connsiteX6" fmla="*/ 3929380 w 3929380"/>
              <a:gd name="connsiteY6" fmla="*/ 345228 h 461116"/>
              <a:gd name="connsiteX0" fmla="*/ 0 w 3926205"/>
              <a:gd name="connsiteY0" fmla="*/ 454766 h 454766"/>
              <a:gd name="connsiteX1" fmla="*/ 1117918 w 3926205"/>
              <a:gd name="connsiteY1" fmla="*/ 275378 h 454766"/>
              <a:gd name="connsiteX2" fmla="*/ 2122805 w 3926205"/>
              <a:gd name="connsiteY2" fmla="*/ 103928 h 454766"/>
              <a:gd name="connsiteX3" fmla="*/ 2741930 w 3926205"/>
              <a:gd name="connsiteY3" fmla="*/ 27728 h 454766"/>
              <a:gd name="connsiteX4" fmla="*/ 3127693 w 3926205"/>
              <a:gd name="connsiteY4" fmla="*/ 13441 h 454766"/>
              <a:gd name="connsiteX5" fmla="*/ 3661093 w 3926205"/>
              <a:gd name="connsiteY5" fmla="*/ 213466 h 454766"/>
              <a:gd name="connsiteX6" fmla="*/ 3926205 w 3926205"/>
              <a:gd name="connsiteY6" fmla="*/ 345228 h 454766"/>
              <a:gd name="connsiteX0" fmla="*/ 0 w 3661093"/>
              <a:gd name="connsiteY0" fmla="*/ 454766 h 454766"/>
              <a:gd name="connsiteX1" fmla="*/ 1117918 w 3661093"/>
              <a:gd name="connsiteY1" fmla="*/ 275378 h 454766"/>
              <a:gd name="connsiteX2" fmla="*/ 2122805 w 3661093"/>
              <a:gd name="connsiteY2" fmla="*/ 103928 h 454766"/>
              <a:gd name="connsiteX3" fmla="*/ 2741930 w 3661093"/>
              <a:gd name="connsiteY3" fmla="*/ 27728 h 454766"/>
              <a:gd name="connsiteX4" fmla="*/ 3127693 w 3661093"/>
              <a:gd name="connsiteY4" fmla="*/ 13441 h 454766"/>
              <a:gd name="connsiteX5" fmla="*/ 3661093 w 3661093"/>
              <a:gd name="connsiteY5" fmla="*/ 213466 h 454766"/>
              <a:gd name="connsiteX0" fmla="*/ 0 w 3127693"/>
              <a:gd name="connsiteY0" fmla="*/ 454766 h 454766"/>
              <a:gd name="connsiteX1" fmla="*/ 1117918 w 3127693"/>
              <a:gd name="connsiteY1" fmla="*/ 275378 h 454766"/>
              <a:gd name="connsiteX2" fmla="*/ 2122805 w 3127693"/>
              <a:gd name="connsiteY2" fmla="*/ 103928 h 454766"/>
              <a:gd name="connsiteX3" fmla="*/ 2741930 w 3127693"/>
              <a:gd name="connsiteY3" fmla="*/ 27728 h 454766"/>
              <a:gd name="connsiteX4" fmla="*/ 3127693 w 3127693"/>
              <a:gd name="connsiteY4" fmla="*/ 13441 h 454766"/>
              <a:gd name="connsiteX0" fmla="*/ 0 w 2741930"/>
              <a:gd name="connsiteY0" fmla="*/ 427038 h 427038"/>
              <a:gd name="connsiteX1" fmla="*/ 1117918 w 2741930"/>
              <a:gd name="connsiteY1" fmla="*/ 247650 h 427038"/>
              <a:gd name="connsiteX2" fmla="*/ 2122805 w 2741930"/>
              <a:gd name="connsiteY2" fmla="*/ 76200 h 427038"/>
              <a:gd name="connsiteX3" fmla="*/ 2741930 w 2741930"/>
              <a:gd name="connsiteY3" fmla="*/ 0 h 427038"/>
              <a:gd name="connsiteX0" fmla="*/ 0 w 2122805"/>
              <a:gd name="connsiteY0" fmla="*/ 350838 h 350838"/>
              <a:gd name="connsiteX1" fmla="*/ 1117918 w 2122805"/>
              <a:gd name="connsiteY1" fmla="*/ 171450 h 350838"/>
              <a:gd name="connsiteX2" fmla="*/ 2122805 w 2122805"/>
              <a:gd name="connsiteY2" fmla="*/ 0 h 350838"/>
              <a:gd name="connsiteX0" fmla="*/ 0 w 1798955"/>
              <a:gd name="connsiteY0" fmla="*/ 300038 h 300038"/>
              <a:gd name="connsiteX1" fmla="*/ 1117918 w 1798955"/>
              <a:gd name="connsiteY1" fmla="*/ 120650 h 300038"/>
              <a:gd name="connsiteX2" fmla="*/ 1798955 w 1798955"/>
              <a:gd name="connsiteY2" fmla="*/ 0 h 300038"/>
              <a:gd name="connsiteX0" fmla="*/ 0 w 1782286"/>
              <a:gd name="connsiteY0" fmla="*/ 297657 h 297657"/>
              <a:gd name="connsiteX1" fmla="*/ 1117918 w 1782286"/>
              <a:gd name="connsiteY1" fmla="*/ 118269 h 297657"/>
              <a:gd name="connsiteX2" fmla="*/ 1782286 w 1782286"/>
              <a:gd name="connsiteY2" fmla="*/ 0 h 297657"/>
              <a:gd name="connsiteX0" fmla="*/ 0 w 1956911"/>
              <a:gd name="connsiteY0" fmla="*/ 329407 h 329407"/>
              <a:gd name="connsiteX1" fmla="*/ 1117918 w 1956911"/>
              <a:gd name="connsiteY1" fmla="*/ 150019 h 329407"/>
              <a:gd name="connsiteX2" fmla="*/ 1956911 w 1956911"/>
              <a:gd name="connsiteY2" fmla="*/ 0 h 329407"/>
              <a:gd name="connsiteX0" fmla="*/ 0 w 1823561"/>
              <a:gd name="connsiteY0" fmla="*/ 307182 h 307182"/>
              <a:gd name="connsiteX1" fmla="*/ 984568 w 1823561"/>
              <a:gd name="connsiteY1" fmla="*/ 150019 h 307182"/>
              <a:gd name="connsiteX2" fmla="*/ 1823561 w 1823561"/>
              <a:gd name="connsiteY2" fmla="*/ 0 h 30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3561" h="307182">
                <a:moveTo>
                  <a:pt x="0" y="307182"/>
                </a:moveTo>
                <a:lnTo>
                  <a:pt x="984568" y="150019"/>
                </a:lnTo>
                <a:lnTo>
                  <a:pt x="1823561" y="0"/>
                </a:lnTo>
              </a:path>
            </a:pathLst>
          </a:custGeom>
          <a:noFill/>
          <a:ln w="260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5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orientations stratégiques</a:t>
            </a:r>
          </a:p>
        </p:txBody>
      </p:sp>
      <p:sp>
        <p:nvSpPr>
          <p:cNvPr id="136" name="Forme libre : forme 135"/>
          <p:cNvSpPr/>
          <p:nvPr/>
        </p:nvSpPr>
        <p:spPr>
          <a:xfrm>
            <a:off x="5310188" y="1976438"/>
            <a:ext cx="2046287" cy="1803400"/>
          </a:xfrm>
          <a:custGeom>
            <a:avLst/>
            <a:gdLst>
              <a:gd name="connsiteX0" fmla="*/ 1000125 w 1395294"/>
              <a:gd name="connsiteY0" fmla="*/ 2152650 h 2152650"/>
              <a:gd name="connsiteX1" fmla="*/ 952500 w 1395294"/>
              <a:gd name="connsiteY1" fmla="*/ 1871662 h 2152650"/>
              <a:gd name="connsiteX2" fmla="*/ 938212 w 1395294"/>
              <a:gd name="connsiteY2" fmla="*/ 1585912 h 2152650"/>
              <a:gd name="connsiteX3" fmla="*/ 1157287 w 1395294"/>
              <a:gd name="connsiteY3" fmla="*/ 1419225 h 2152650"/>
              <a:gd name="connsiteX4" fmla="*/ 1366837 w 1395294"/>
              <a:gd name="connsiteY4" fmla="*/ 1295400 h 2152650"/>
              <a:gd name="connsiteX5" fmla="*/ 1381125 w 1395294"/>
              <a:gd name="connsiteY5" fmla="*/ 1166812 h 2152650"/>
              <a:gd name="connsiteX6" fmla="*/ 1252537 w 1395294"/>
              <a:gd name="connsiteY6" fmla="*/ 995362 h 2152650"/>
              <a:gd name="connsiteX7" fmla="*/ 1009650 w 1395294"/>
              <a:gd name="connsiteY7" fmla="*/ 723900 h 2152650"/>
              <a:gd name="connsiteX8" fmla="*/ 828675 w 1395294"/>
              <a:gd name="connsiteY8" fmla="*/ 581025 h 2152650"/>
              <a:gd name="connsiteX9" fmla="*/ 433387 w 1395294"/>
              <a:gd name="connsiteY9" fmla="*/ 347662 h 2152650"/>
              <a:gd name="connsiteX10" fmla="*/ 176212 w 1395294"/>
              <a:gd name="connsiteY10" fmla="*/ 185737 h 2152650"/>
              <a:gd name="connsiteX11" fmla="*/ 0 w 1395294"/>
              <a:gd name="connsiteY11" fmla="*/ 0 h 2152650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938212 w 1395294"/>
              <a:gd name="connsiteY2" fmla="*/ 1585912 h 2205038"/>
              <a:gd name="connsiteX3" fmla="*/ 1157287 w 1395294"/>
              <a:gd name="connsiteY3" fmla="*/ 1419225 h 2205038"/>
              <a:gd name="connsiteX4" fmla="*/ 1366837 w 1395294"/>
              <a:gd name="connsiteY4" fmla="*/ 1295400 h 2205038"/>
              <a:gd name="connsiteX5" fmla="*/ 1381125 w 1395294"/>
              <a:gd name="connsiteY5" fmla="*/ 1166812 h 2205038"/>
              <a:gd name="connsiteX6" fmla="*/ 1252537 w 1395294"/>
              <a:gd name="connsiteY6" fmla="*/ 995362 h 2205038"/>
              <a:gd name="connsiteX7" fmla="*/ 1009650 w 1395294"/>
              <a:gd name="connsiteY7" fmla="*/ 723900 h 2205038"/>
              <a:gd name="connsiteX8" fmla="*/ 828675 w 1395294"/>
              <a:gd name="connsiteY8" fmla="*/ 581025 h 2205038"/>
              <a:gd name="connsiteX9" fmla="*/ 433387 w 1395294"/>
              <a:gd name="connsiteY9" fmla="*/ 347662 h 2205038"/>
              <a:gd name="connsiteX10" fmla="*/ 176212 w 1395294"/>
              <a:gd name="connsiteY10" fmla="*/ 185737 h 2205038"/>
              <a:gd name="connsiteX11" fmla="*/ 0 w 1395294"/>
              <a:gd name="connsiteY11" fmla="*/ 0 h 2205038"/>
              <a:gd name="connsiteX0" fmla="*/ 952500 w 1395294"/>
              <a:gd name="connsiteY0" fmla="*/ 1871662 h 1871662"/>
              <a:gd name="connsiteX1" fmla="*/ 938212 w 1395294"/>
              <a:gd name="connsiteY1" fmla="*/ 1585912 h 1871662"/>
              <a:gd name="connsiteX2" fmla="*/ 1157287 w 1395294"/>
              <a:gd name="connsiteY2" fmla="*/ 1419225 h 1871662"/>
              <a:gd name="connsiteX3" fmla="*/ 1366837 w 1395294"/>
              <a:gd name="connsiteY3" fmla="*/ 1295400 h 1871662"/>
              <a:gd name="connsiteX4" fmla="*/ 1381125 w 1395294"/>
              <a:gd name="connsiteY4" fmla="*/ 1166812 h 1871662"/>
              <a:gd name="connsiteX5" fmla="*/ 1252537 w 1395294"/>
              <a:gd name="connsiteY5" fmla="*/ 995362 h 1871662"/>
              <a:gd name="connsiteX6" fmla="*/ 1009650 w 1395294"/>
              <a:gd name="connsiteY6" fmla="*/ 723900 h 1871662"/>
              <a:gd name="connsiteX7" fmla="*/ 828675 w 1395294"/>
              <a:gd name="connsiteY7" fmla="*/ 581025 h 1871662"/>
              <a:gd name="connsiteX8" fmla="*/ 433387 w 1395294"/>
              <a:gd name="connsiteY8" fmla="*/ 347662 h 1871662"/>
              <a:gd name="connsiteX9" fmla="*/ 176212 w 1395294"/>
              <a:gd name="connsiteY9" fmla="*/ 185737 h 1871662"/>
              <a:gd name="connsiteX10" fmla="*/ 0 w 1395294"/>
              <a:gd name="connsiteY10" fmla="*/ 0 h 1871662"/>
              <a:gd name="connsiteX0" fmla="*/ 938212 w 1395294"/>
              <a:gd name="connsiteY0" fmla="*/ 1585912 h 1585912"/>
              <a:gd name="connsiteX1" fmla="*/ 1157287 w 1395294"/>
              <a:gd name="connsiteY1" fmla="*/ 1419225 h 1585912"/>
              <a:gd name="connsiteX2" fmla="*/ 1366837 w 1395294"/>
              <a:gd name="connsiteY2" fmla="*/ 1295400 h 1585912"/>
              <a:gd name="connsiteX3" fmla="*/ 1381125 w 1395294"/>
              <a:gd name="connsiteY3" fmla="*/ 1166812 h 1585912"/>
              <a:gd name="connsiteX4" fmla="*/ 1252537 w 1395294"/>
              <a:gd name="connsiteY4" fmla="*/ 995362 h 1585912"/>
              <a:gd name="connsiteX5" fmla="*/ 1009650 w 1395294"/>
              <a:gd name="connsiteY5" fmla="*/ 723900 h 1585912"/>
              <a:gd name="connsiteX6" fmla="*/ 828675 w 1395294"/>
              <a:gd name="connsiteY6" fmla="*/ 581025 h 1585912"/>
              <a:gd name="connsiteX7" fmla="*/ 433387 w 1395294"/>
              <a:gd name="connsiteY7" fmla="*/ 347662 h 1585912"/>
              <a:gd name="connsiteX8" fmla="*/ 176212 w 1395294"/>
              <a:gd name="connsiteY8" fmla="*/ 185737 h 1585912"/>
              <a:gd name="connsiteX9" fmla="*/ 0 w 1395294"/>
              <a:gd name="connsiteY9" fmla="*/ 0 h 1585912"/>
              <a:gd name="connsiteX0" fmla="*/ 1157287 w 1395294"/>
              <a:gd name="connsiteY0" fmla="*/ 1419225 h 1419225"/>
              <a:gd name="connsiteX1" fmla="*/ 1366837 w 1395294"/>
              <a:gd name="connsiteY1" fmla="*/ 1295400 h 1419225"/>
              <a:gd name="connsiteX2" fmla="*/ 1381125 w 1395294"/>
              <a:gd name="connsiteY2" fmla="*/ 1166812 h 1419225"/>
              <a:gd name="connsiteX3" fmla="*/ 1252537 w 1395294"/>
              <a:gd name="connsiteY3" fmla="*/ 995362 h 1419225"/>
              <a:gd name="connsiteX4" fmla="*/ 1009650 w 1395294"/>
              <a:gd name="connsiteY4" fmla="*/ 723900 h 1419225"/>
              <a:gd name="connsiteX5" fmla="*/ 828675 w 1395294"/>
              <a:gd name="connsiteY5" fmla="*/ 581025 h 1419225"/>
              <a:gd name="connsiteX6" fmla="*/ 433387 w 1395294"/>
              <a:gd name="connsiteY6" fmla="*/ 347662 h 1419225"/>
              <a:gd name="connsiteX7" fmla="*/ 176212 w 1395294"/>
              <a:gd name="connsiteY7" fmla="*/ 185737 h 1419225"/>
              <a:gd name="connsiteX8" fmla="*/ 0 w 1395294"/>
              <a:gd name="connsiteY8" fmla="*/ 0 h 1419225"/>
              <a:gd name="connsiteX0" fmla="*/ 1366837 w 1395294"/>
              <a:gd name="connsiteY0" fmla="*/ 1295400 h 1295400"/>
              <a:gd name="connsiteX1" fmla="*/ 1381125 w 1395294"/>
              <a:gd name="connsiteY1" fmla="*/ 1166812 h 1295400"/>
              <a:gd name="connsiteX2" fmla="*/ 1252537 w 1395294"/>
              <a:gd name="connsiteY2" fmla="*/ 995362 h 1295400"/>
              <a:gd name="connsiteX3" fmla="*/ 1009650 w 1395294"/>
              <a:gd name="connsiteY3" fmla="*/ 723900 h 1295400"/>
              <a:gd name="connsiteX4" fmla="*/ 828675 w 1395294"/>
              <a:gd name="connsiteY4" fmla="*/ 581025 h 1295400"/>
              <a:gd name="connsiteX5" fmla="*/ 433387 w 1395294"/>
              <a:gd name="connsiteY5" fmla="*/ 347662 h 1295400"/>
              <a:gd name="connsiteX6" fmla="*/ 176212 w 1395294"/>
              <a:gd name="connsiteY6" fmla="*/ 185737 h 1295400"/>
              <a:gd name="connsiteX7" fmla="*/ 0 w 1395294"/>
              <a:gd name="connsiteY7" fmla="*/ 0 h 1295400"/>
              <a:gd name="connsiteX0" fmla="*/ 1381125 w 1381125"/>
              <a:gd name="connsiteY0" fmla="*/ 1166812 h 1166812"/>
              <a:gd name="connsiteX1" fmla="*/ 1252537 w 1381125"/>
              <a:gd name="connsiteY1" fmla="*/ 995362 h 1166812"/>
              <a:gd name="connsiteX2" fmla="*/ 1009650 w 1381125"/>
              <a:gd name="connsiteY2" fmla="*/ 723900 h 1166812"/>
              <a:gd name="connsiteX3" fmla="*/ 828675 w 1381125"/>
              <a:gd name="connsiteY3" fmla="*/ 581025 h 1166812"/>
              <a:gd name="connsiteX4" fmla="*/ 433387 w 1381125"/>
              <a:gd name="connsiteY4" fmla="*/ 347662 h 1166812"/>
              <a:gd name="connsiteX5" fmla="*/ 176212 w 1381125"/>
              <a:gd name="connsiteY5" fmla="*/ 185737 h 1166812"/>
              <a:gd name="connsiteX6" fmla="*/ 0 w 1381125"/>
              <a:gd name="connsiteY6" fmla="*/ 0 h 1166812"/>
              <a:gd name="connsiteX0" fmla="*/ 1993521 w 1993521"/>
              <a:gd name="connsiteY0" fmla="*/ 2039267 h 2039267"/>
              <a:gd name="connsiteX1" fmla="*/ 1252537 w 1993521"/>
              <a:gd name="connsiteY1" fmla="*/ 995362 h 2039267"/>
              <a:gd name="connsiteX2" fmla="*/ 1009650 w 1993521"/>
              <a:gd name="connsiteY2" fmla="*/ 723900 h 2039267"/>
              <a:gd name="connsiteX3" fmla="*/ 828675 w 1993521"/>
              <a:gd name="connsiteY3" fmla="*/ 581025 h 2039267"/>
              <a:gd name="connsiteX4" fmla="*/ 433387 w 1993521"/>
              <a:gd name="connsiteY4" fmla="*/ 347662 h 2039267"/>
              <a:gd name="connsiteX5" fmla="*/ 176212 w 1993521"/>
              <a:gd name="connsiteY5" fmla="*/ 185737 h 2039267"/>
              <a:gd name="connsiteX6" fmla="*/ 0 w 1993521"/>
              <a:gd name="connsiteY6" fmla="*/ 0 h 2039267"/>
              <a:gd name="connsiteX0" fmla="*/ 1993521 w 1993521"/>
              <a:gd name="connsiteY0" fmla="*/ 2039267 h 2039267"/>
              <a:gd name="connsiteX1" fmla="*/ 1686231 w 1993521"/>
              <a:gd name="connsiteY1" fmla="*/ 1580495 h 2039267"/>
              <a:gd name="connsiteX2" fmla="*/ 1252537 w 1993521"/>
              <a:gd name="connsiteY2" fmla="*/ 995362 h 2039267"/>
              <a:gd name="connsiteX3" fmla="*/ 1009650 w 1993521"/>
              <a:gd name="connsiteY3" fmla="*/ 723900 h 2039267"/>
              <a:gd name="connsiteX4" fmla="*/ 828675 w 1993521"/>
              <a:gd name="connsiteY4" fmla="*/ 581025 h 2039267"/>
              <a:gd name="connsiteX5" fmla="*/ 433387 w 1993521"/>
              <a:gd name="connsiteY5" fmla="*/ 347662 h 2039267"/>
              <a:gd name="connsiteX6" fmla="*/ 176212 w 1993521"/>
              <a:gd name="connsiteY6" fmla="*/ 185737 h 2039267"/>
              <a:gd name="connsiteX7" fmla="*/ 0 w 1993521"/>
              <a:gd name="connsiteY7" fmla="*/ 0 h 2039267"/>
              <a:gd name="connsiteX0" fmla="*/ 2026858 w 2026858"/>
              <a:gd name="connsiteY0" fmla="*/ 1746373 h 1746373"/>
              <a:gd name="connsiteX1" fmla="*/ 1686231 w 2026858"/>
              <a:gd name="connsiteY1" fmla="*/ 1580495 h 1746373"/>
              <a:gd name="connsiteX2" fmla="*/ 1252537 w 2026858"/>
              <a:gd name="connsiteY2" fmla="*/ 995362 h 1746373"/>
              <a:gd name="connsiteX3" fmla="*/ 1009650 w 2026858"/>
              <a:gd name="connsiteY3" fmla="*/ 723900 h 1746373"/>
              <a:gd name="connsiteX4" fmla="*/ 828675 w 2026858"/>
              <a:gd name="connsiteY4" fmla="*/ 581025 h 1746373"/>
              <a:gd name="connsiteX5" fmla="*/ 433387 w 2026858"/>
              <a:gd name="connsiteY5" fmla="*/ 347662 h 1746373"/>
              <a:gd name="connsiteX6" fmla="*/ 176212 w 2026858"/>
              <a:gd name="connsiteY6" fmla="*/ 185737 h 1746373"/>
              <a:gd name="connsiteX7" fmla="*/ 0 w 2026858"/>
              <a:gd name="connsiteY7" fmla="*/ 0 h 1746373"/>
              <a:gd name="connsiteX0" fmla="*/ 2026858 w 2026858"/>
              <a:gd name="connsiteY0" fmla="*/ 1746373 h 1762948"/>
              <a:gd name="connsiteX1" fmla="*/ 1807368 w 2026858"/>
              <a:gd name="connsiteY1" fmla="*/ 1754982 h 1762948"/>
              <a:gd name="connsiteX2" fmla="*/ 1686231 w 2026858"/>
              <a:gd name="connsiteY2" fmla="*/ 1580495 h 1762948"/>
              <a:gd name="connsiteX3" fmla="*/ 1252537 w 2026858"/>
              <a:gd name="connsiteY3" fmla="*/ 995362 h 1762948"/>
              <a:gd name="connsiteX4" fmla="*/ 1009650 w 2026858"/>
              <a:gd name="connsiteY4" fmla="*/ 723900 h 1762948"/>
              <a:gd name="connsiteX5" fmla="*/ 828675 w 2026858"/>
              <a:gd name="connsiteY5" fmla="*/ 581025 h 1762948"/>
              <a:gd name="connsiteX6" fmla="*/ 433387 w 2026858"/>
              <a:gd name="connsiteY6" fmla="*/ 347662 h 1762948"/>
              <a:gd name="connsiteX7" fmla="*/ 176212 w 2026858"/>
              <a:gd name="connsiteY7" fmla="*/ 185737 h 1762948"/>
              <a:gd name="connsiteX8" fmla="*/ 0 w 2026858"/>
              <a:gd name="connsiteY8" fmla="*/ 0 h 1762948"/>
              <a:gd name="connsiteX0" fmla="*/ 2026858 w 2026858"/>
              <a:gd name="connsiteY0" fmla="*/ 1746373 h 1767300"/>
              <a:gd name="connsiteX1" fmla="*/ 1807368 w 2026858"/>
              <a:gd name="connsiteY1" fmla="*/ 1754982 h 1767300"/>
              <a:gd name="connsiteX2" fmla="*/ 1686231 w 2026858"/>
              <a:gd name="connsiteY2" fmla="*/ 1580495 h 1767300"/>
              <a:gd name="connsiteX3" fmla="*/ 1252537 w 2026858"/>
              <a:gd name="connsiteY3" fmla="*/ 995362 h 1767300"/>
              <a:gd name="connsiteX4" fmla="*/ 1009650 w 2026858"/>
              <a:gd name="connsiteY4" fmla="*/ 723900 h 1767300"/>
              <a:gd name="connsiteX5" fmla="*/ 828675 w 2026858"/>
              <a:gd name="connsiteY5" fmla="*/ 581025 h 1767300"/>
              <a:gd name="connsiteX6" fmla="*/ 433387 w 2026858"/>
              <a:gd name="connsiteY6" fmla="*/ 347662 h 1767300"/>
              <a:gd name="connsiteX7" fmla="*/ 176212 w 2026858"/>
              <a:gd name="connsiteY7" fmla="*/ 185737 h 1767300"/>
              <a:gd name="connsiteX8" fmla="*/ 0 w 2026858"/>
              <a:gd name="connsiteY8" fmla="*/ 0 h 1767300"/>
              <a:gd name="connsiteX0" fmla="*/ 2026858 w 2026858"/>
              <a:gd name="connsiteY0" fmla="*/ 1746373 h 1749368"/>
              <a:gd name="connsiteX1" fmla="*/ 1785937 w 2026858"/>
              <a:gd name="connsiteY1" fmla="*/ 1712119 h 1749368"/>
              <a:gd name="connsiteX2" fmla="*/ 1686231 w 2026858"/>
              <a:gd name="connsiteY2" fmla="*/ 1580495 h 1749368"/>
              <a:gd name="connsiteX3" fmla="*/ 1252537 w 2026858"/>
              <a:gd name="connsiteY3" fmla="*/ 995362 h 1749368"/>
              <a:gd name="connsiteX4" fmla="*/ 1009650 w 2026858"/>
              <a:gd name="connsiteY4" fmla="*/ 723900 h 1749368"/>
              <a:gd name="connsiteX5" fmla="*/ 828675 w 2026858"/>
              <a:gd name="connsiteY5" fmla="*/ 581025 h 1749368"/>
              <a:gd name="connsiteX6" fmla="*/ 433387 w 2026858"/>
              <a:gd name="connsiteY6" fmla="*/ 347662 h 1749368"/>
              <a:gd name="connsiteX7" fmla="*/ 176212 w 2026858"/>
              <a:gd name="connsiteY7" fmla="*/ 185737 h 1749368"/>
              <a:gd name="connsiteX8" fmla="*/ 0 w 2026858"/>
              <a:gd name="connsiteY8" fmla="*/ 0 h 1749368"/>
              <a:gd name="connsiteX0" fmla="*/ 2026858 w 2026858"/>
              <a:gd name="connsiteY0" fmla="*/ 1746373 h 1804337"/>
              <a:gd name="connsiteX1" fmla="*/ 1821656 w 2026858"/>
              <a:gd name="connsiteY1" fmla="*/ 1797844 h 1804337"/>
              <a:gd name="connsiteX2" fmla="*/ 1686231 w 2026858"/>
              <a:gd name="connsiteY2" fmla="*/ 1580495 h 1804337"/>
              <a:gd name="connsiteX3" fmla="*/ 1252537 w 2026858"/>
              <a:gd name="connsiteY3" fmla="*/ 995362 h 1804337"/>
              <a:gd name="connsiteX4" fmla="*/ 1009650 w 2026858"/>
              <a:gd name="connsiteY4" fmla="*/ 723900 h 1804337"/>
              <a:gd name="connsiteX5" fmla="*/ 828675 w 2026858"/>
              <a:gd name="connsiteY5" fmla="*/ 581025 h 1804337"/>
              <a:gd name="connsiteX6" fmla="*/ 433387 w 2026858"/>
              <a:gd name="connsiteY6" fmla="*/ 347662 h 1804337"/>
              <a:gd name="connsiteX7" fmla="*/ 176212 w 2026858"/>
              <a:gd name="connsiteY7" fmla="*/ 185737 h 1804337"/>
              <a:gd name="connsiteX8" fmla="*/ 0 w 2026858"/>
              <a:gd name="connsiteY8" fmla="*/ 0 h 1804337"/>
              <a:gd name="connsiteX0" fmla="*/ 2036383 w 2036383"/>
              <a:gd name="connsiteY0" fmla="*/ 1791617 h 1810785"/>
              <a:gd name="connsiteX1" fmla="*/ 1821656 w 2036383"/>
              <a:gd name="connsiteY1" fmla="*/ 1797844 h 1810785"/>
              <a:gd name="connsiteX2" fmla="*/ 1686231 w 2036383"/>
              <a:gd name="connsiteY2" fmla="*/ 1580495 h 1810785"/>
              <a:gd name="connsiteX3" fmla="*/ 1252537 w 2036383"/>
              <a:gd name="connsiteY3" fmla="*/ 995362 h 1810785"/>
              <a:gd name="connsiteX4" fmla="*/ 1009650 w 2036383"/>
              <a:gd name="connsiteY4" fmla="*/ 723900 h 1810785"/>
              <a:gd name="connsiteX5" fmla="*/ 828675 w 2036383"/>
              <a:gd name="connsiteY5" fmla="*/ 581025 h 1810785"/>
              <a:gd name="connsiteX6" fmla="*/ 433387 w 2036383"/>
              <a:gd name="connsiteY6" fmla="*/ 347662 h 1810785"/>
              <a:gd name="connsiteX7" fmla="*/ 176212 w 2036383"/>
              <a:gd name="connsiteY7" fmla="*/ 185737 h 1810785"/>
              <a:gd name="connsiteX8" fmla="*/ 0 w 2036383"/>
              <a:gd name="connsiteY8" fmla="*/ 0 h 1810785"/>
              <a:gd name="connsiteX0" fmla="*/ 2045908 w 2045908"/>
              <a:gd name="connsiteY0" fmla="*/ 1793998 h 1811467"/>
              <a:gd name="connsiteX1" fmla="*/ 1821656 w 2045908"/>
              <a:gd name="connsiteY1" fmla="*/ 1797844 h 1811467"/>
              <a:gd name="connsiteX2" fmla="*/ 1686231 w 2045908"/>
              <a:gd name="connsiteY2" fmla="*/ 1580495 h 1811467"/>
              <a:gd name="connsiteX3" fmla="*/ 1252537 w 2045908"/>
              <a:gd name="connsiteY3" fmla="*/ 995362 h 1811467"/>
              <a:gd name="connsiteX4" fmla="*/ 1009650 w 2045908"/>
              <a:gd name="connsiteY4" fmla="*/ 723900 h 1811467"/>
              <a:gd name="connsiteX5" fmla="*/ 828675 w 2045908"/>
              <a:gd name="connsiteY5" fmla="*/ 581025 h 1811467"/>
              <a:gd name="connsiteX6" fmla="*/ 433387 w 2045908"/>
              <a:gd name="connsiteY6" fmla="*/ 347662 h 1811467"/>
              <a:gd name="connsiteX7" fmla="*/ 176212 w 2045908"/>
              <a:gd name="connsiteY7" fmla="*/ 185737 h 1811467"/>
              <a:gd name="connsiteX8" fmla="*/ 0 w 2045908"/>
              <a:gd name="connsiteY8" fmla="*/ 0 h 1811467"/>
              <a:gd name="connsiteX0" fmla="*/ 2045908 w 2045908"/>
              <a:gd name="connsiteY0" fmla="*/ 1793998 h 1802985"/>
              <a:gd name="connsiteX1" fmla="*/ 1840706 w 2045908"/>
              <a:gd name="connsiteY1" fmla="*/ 1783556 h 1802985"/>
              <a:gd name="connsiteX2" fmla="*/ 1686231 w 2045908"/>
              <a:gd name="connsiteY2" fmla="*/ 1580495 h 1802985"/>
              <a:gd name="connsiteX3" fmla="*/ 1252537 w 2045908"/>
              <a:gd name="connsiteY3" fmla="*/ 995362 h 1802985"/>
              <a:gd name="connsiteX4" fmla="*/ 1009650 w 2045908"/>
              <a:gd name="connsiteY4" fmla="*/ 723900 h 1802985"/>
              <a:gd name="connsiteX5" fmla="*/ 828675 w 2045908"/>
              <a:gd name="connsiteY5" fmla="*/ 581025 h 1802985"/>
              <a:gd name="connsiteX6" fmla="*/ 433387 w 2045908"/>
              <a:gd name="connsiteY6" fmla="*/ 347662 h 1802985"/>
              <a:gd name="connsiteX7" fmla="*/ 176212 w 2045908"/>
              <a:gd name="connsiteY7" fmla="*/ 185737 h 1802985"/>
              <a:gd name="connsiteX8" fmla="*/ 0 w 2045908"/>
              <a:gd name="connsiteY8" fmla="*/ 0 h 180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5908" h="1802985">
                <a:moveTo>
                  <a:pt x="2045908" y="1793998"/>
                </a:moveTo>
                <a:cubicBezTo>
                  <a:pt x="2000198" y="1804164"/>
                  <a:pt x="1897477" y="1811202"/>
                  <a:pt x="1840706" y="1783556"/>
                </a:cubicBezTo>
                <a:cubicBezTo>
                  <a:pt x="1783935" y="1755910"/>
                  <a:pt x="1784259" y="1711861"/>
                  <a:pt x="1686231" y="1580495"/>
                </a:cubicBezTo>
                <a:cubicBezTo>
                  <a:pt x="1588203" y="1449129"/>
                  <a:pt x="1365301" y="1138128"/>
                  <a:pt x="1252537" y="995362"/>
                </a:cubicBezTo>
                <a:cubicBezTo>
                  <a:pt x="1139774" y="852596"/>
                  <a:pt x="1080293" y="792956"/>
                  <a:pt x="1009650" y="723900"/>
                </a:cubicBezTo>
                <a:cubicBezTo>
                  <a:pt x="939007" y="654844"/>
                  <a:pt x="924719" y="643731"/>
                  <a:pt x="828675" y="581025"/>
                </a:cubicBezTo>
                <a:cubicBezTo>
                  <a:pt x="732631" y="518319"/>
                  <a:pt x="542131" y="413543"/>
                  <a:pt x="433387" y="347662"/>
                </a:cubicBezTo>
                <a:cubicBezTo>
                  <a:pt x="324643" y="281781"/>
                  <a:pt x="248443" y="243681"/>
                  <a:pt x="176212" y="185737"/>
                </a:cubicBezTo>
                <a:cubicBezTo>
                  <a:pt x="103981" y="127793"/>
                  <a:pt x="51990" y="63896"/>
                  <a:pt x="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0" name="Forme libre : forme 139"/>
          <p:cNvSpPr/>
          <p:nvPr/>
        </p:nvSpPr>
        <p:spPr>
          <a:xfrm>
            <a:off x="7134225" y="4379913"/>
            <a:ext cx="2117725" cy="1044575"/>
          </a:xfrm>
          <a:custGeom>
            <a:avLst/>
            <a:gdLst>
              <a:gd name="connsiteX0" fmla="*/ 0 w 1290637"/>
              <a:gd name="connsiteY0" fmla="*/ 196486 h 577486"/>
              <a:gd name="connsiteX1" fmla="*/ 152400 w 1290637"/>
              <a:gd name="connsiteY1" fmla="*/ 86948 h 577486"/>
              <a:gd name="connsiteX2" fmla="*/ 409575 w 1290637"/>
              <a:gd name="connsiteY2" fmla="*/ 10748 h 577486"/>
              <a:gd name="connsiteX3" fmla="*/ 595312 w 1290637"/>
              <a:gd name="connsiteY3" fmla="*/ 10748 h 577486"/>
              <a:gd name="connsiteX4" fmla="*/ 819150 w 1290637"/>
              <a:gd name="connsiteY4" fmla="*/ 105998 h 577486"/>
              <a:gd name="connsiteX5" fmla="*/ 1071562 w 1290637"/>
              <a:gd name="connsiteY5" fmla="*/ 306023 h 577486"/>
              <a:gd name="connsiteX6" fmla="*/ 1290637 w 1290637"/>
              <a:gd name="connsiteY6" fmla="*/ 577486 h 577486"/>
              <a:gd name="connsiteX0" fmla="*/ 0 w 1333499"/>
              <a:gd name="connsiteY0" fmla="*/ 227443 h 577486"/>
              <a:gd name="connsiteX1" fmla="*/ 195262 w 1333499"/>
              <a:gd name="connsiteY1" fmla="*/ 86948 h 577486"/>
              <a:gd name="connsiteX2" fmla="*/ 452437 w 1333499"/>
              <a:gd name="connsiteY2" fmla="*/ 10748 h 577486"/>
              <a:gd name="connsiteX3" fmla="*/ 638174 w 1333499"/>
              <a:gd name="connsiteY3" fmla="*/ 10748 h 577486"/>
              <a:gd name="connsiteX4" fmla="*/ 862012 w 1333499"/>
              <a:gd name="connsiteY4" fmla="*/ 105998 h 577486"/>
              <a:gd name="connsiteX5" fmla="*/ 1114424 w 1333499"/>
              <a:gd name="connsiteY5" fmla="*/ 306023 h 577486"/>
              <a:gd name="connsiteX6" fmla="*/ 1333499 w 1333499"/>
              <a:gd name="connsiteY6" fmla="*/ 577486 h 577486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584324 w 1584324"/>
              <a:gd name="connsiteY6" fmla="*/ 891811 h 891811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304923 w 1584324"/>
              <a:gd name="connsiteY6" fmla="*/ 531448 h 891811"/>
              <a:gd name="connsiteX7" fmla="*/ 1584324 w 1584324"/>
              <a:gd name="connsiteY7" fmla="*/ 891811 h 891811"/>
              <a:gd name="connsiteX0" fmla="*/ 0 w 2117724"/>
              <a:gd name="connsiteY0" fmla="*/ 227443 h 1044211"/>
              <a:gd name="connsiteX1" fmla="*/ 195262 w 2117724"/>
              <a:gd name="connsiteY1" fmla="*/ 86948 h 1044211"/>
              <a:gd name="connsiteX2" fmla="*/ 452437 w 2117724"/>
              <a:gd name="connsiteY2" fmla="*/ 10748 h 1044211"/>
              <a:gd name="connsiteX3" fmla="*/ 638174 w 2117724"/>
              <a:gd name="connsiteY3" fmla="*/ 10748 h 1044211"/>
              <a:gd name="connsiteX4" fmla="*/ 862012 w 2117724"/>
              <a:gd name="connsiteY4" fmla="*/ 105998 h 1044211"/>
              <a:gd name="connsiteX5" fmla="*/ 1114424 w 2117724"/>
              <a:gd name="connsiteY5" fmla="*/ 306023 h 1044211"/>
              <a:gd name="connsiteX6" fmla="*/ 1304923 w 2117724"/>
              <a:gd name="connsiteY6" fmla="*/ 531448 h 1044211"/>
              <a:gd name="connsiteX7" fmla="*/ 2117724 w 2117724"/>
              <a:gd name="connsiteY7" fmla="*/ 1044211 h 1044211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698623 w 2117724"/>
              <a:gd name="connsiteY7" fmla="*/ 1004523 h 1044254"/>
              <a:gd name="connsiteX8" fmla="*/ 2117724 w 2117724"/>
              <a:gd name="connsiteY8" fmla="*/ 1044211 h 1044254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470023 w 2117724"/>
              <a:gd name="connsiteY7" fmla="*/ 737822 h 1044254"/>
              <a:gd name="connsiteX8" fmla="*/ 1698623 w 2117724"/>
              <a:gd name="connsiteY8" fmla="*/ 1004523 h 1044254"/>
              <a:gd name="connsiteX9" fmla="*/ 2117724 w 2117724"/>
              <a:gd name="connsiteY9" fmla="*/ 1044211 h 104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7724" h="1044254">
                <a:moveTo>
                  <a:pt x="0" y="227443"/>
                </a:moveTo>
                <a:cubicBezTo>
                  <a:pt x="42069" y="188152"/>
                  <a:pt x="119856" y="123064"/>
                  <a:pt x="195262" y="86948"/>
                </a:cubicBezTo>
                <a:cubicBezTo>
                  <a:pt x="270668" y="50832"/>
                  <a:pt x="378618" y="23448"/>
                  <a:pt x="452437" y="10748"/>
                </a:cubicBezTo>
                <a:cubicBezTo>
                  <a:pt x="526256" y="-1952"/>
                  <a:pt x="569912" y="-5127"/>
                  <a:pt x="638174" y="10748"/>
                </a:cubicBezTo>
                <a:cubicBezTo>
                  <a:pt x="706436" y="26623"/>
                  <a:pt x="782637" y="56786"/>
                  <a:pt x="862012" y="105998"/>
                </a:cubicBezTo>
                <a:cubicBezTo>
                  <a:pt x="941387" y="155210"/>
                  <a:pt x="1040606" y="235115"/>
                  <a:pt x="1114424" y="306023"/>
                </a:cubicBezTo>
                <a:cubicBezTo>
                  <a:pt x="1188242" y="376931"/>
                  <a:pt x="1243540" y="454190"/>
                  <a:pt x="1304923" y="531448"/>
                </a:cubicBezTo>
                <a:cubicBezTo>
                  <a:pt x="1366306" y="608706"/>
                  <a:pt x="1404406" y="658976"/>
                  <a:pt x="1470023" y="737822"/>
                </a:cubicBezTo>
                <a:cubicBezTo>
                  <a:pt x="1535640" y="816668"/>
                  <a:pt x="1592790" y="958750"/>
                  <a:pt x="1698623" y="1004523"/>
                </a:cubicBezTo>
                <a:cubicBezTo>
                  <a:pt x="1834090" y="1089983"/>
                  <a:pt x="2051049" y="1004788"/>
                  <a:pt x="2117724" y="1044211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8" name="ZoneTexte 140"/>
          <p:cNvSpPr txBox="1">
            <a:spLocks noChangeArrowheads="1"/>
          </p:cNvSpPr>
          <p:nvPr/>
        </p:nvSpPr>
        <p:spPr bwMode="auto">
          <a:xfrm>
            <a:off x="2755900" y="3209925"/>
            <a:ext cx="25701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sp>
        <p:nvSpPr>
          <p:cNvPr id="143" name="Forme libre : forme 142"/>
          <p:cNvSpPr/>
          <p:nvPr/>
        </p:nvSpPr>
        <p:spPr>
          <a:xfrm>
            <a:off x="7972425" y="3314700"/>
            <a:ext cx="481013" cy="114300"/>
          </a:xfrm>
          <a:custGeom>
            <a:avLst/>
            <a:gdLst>
              <a:gd name="connsiteX0" fmla="*/ 0 w 481013"/>
              <a:gd name="connsiteY0" fmla="*/ 114300 h 114300"/>
              <a:gd name="connsiteX1" fmla="*/ 271463 w 481013"/>
              <a:gd name="connsiteY1" fmla="*/ 28575 h 114300"/>
              <a:gd name="connsiteX2" fmla="*/ 481013 w 481013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013" h="114300">
                <a:moveTo>
                  <a:pt x="0" y="114300"/>
                </a:moveTo>
                <a:cubicBezTo>
                  <a:pt x="95647" y="80962"/>
                  <a:pt x="191294" y="47625"/>
                  <a:pt x="271463" y="28575"/>
                </a:cubicBezTo>
                <a:cubicBezTo>
                  <a:pt x="351632" y="9525"/>
                  <a:pt x="416322" y="4762"/>
                  <a:pt x="481013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7" name="Triangle isocèle 156"/>
          <p:cNvSpPr/>
          <p:nvPr/>
        </p:nvSpPr>
        <p:spPr>
          <a:xfrm>
            <a:off x="3263900" y="5640388"/>
            <a:ext cx="169863" cy="201612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61" name="ZoneTexte 157"/>
          <p:cNvSpPr txBox="1">
            <a:spLocks noChangeArrowheads="1"/>
          </p:cNvSpPr>
          <p:nvPr/>
        </p:nvSpPr>
        <p:spPr bwMode="auto">
          <a:xfrm>
            <a:off x="3281363" y="5429250"/>
            <a:ext cx="141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2438400" y="814388"/>
            <a:ext cx="2317750" cy="158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0" name="Connecteur droit avec flèche 159"/>
          <p:cNvCxnSpPr/>
          <p:nvPr/>
        </p:nvCxnSpPr>
        <p:spPr>
          <a:xfrm>
            <a:off x="2503488" y="1935163"/>
            <a:ext cx="4572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564" name="ZoneTexte 160"/>
          <p:cNvSpPr txBox="1">
            <a:spLocks noChangeArrowheads="1"/>
          </p:cNvSpPr>
          <p:nvPr/>
        </p:nvSpPr>
        <p:spPr bwMode="auto">
          <a:xfrm>
            <a:off x="3000375" y="835025"/>
            <a:ext cx="1717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100"/>
              <a:t>Le centre-ville apaisé</a:t>
            </a:r>
          </a:p>
          <a:p>
            <a:r>
              <a:rPr lang="fr-FR" sz="1100"/>
              <a:t>Les transparences</a:t>
            </a:r>
          </a:p>
          <a:p>
            <a:r>
              <a:rPr lang="fr-FR" sz="1100"/>
              <a:t>Les axes modes actifs</a:t>
            </a:r>
          </a:p>
          <a:p>
            <a:r>
              <a:rPr lang="fr-FR" sz="1100"/>
              <a:t>La grande rue</a:t>
            </a:r>
          </a:p>
          <a:p>
            <a:r>
              <a:rPr lang="fr-FR" sz="1100"/>
              <a:t>Centralité à faire émerger</a:t>
            </a:r>
          </a:p>
          <a:p>
            <a:r>
              <a:rPr lang="fr-FR" sz="1100"/>
              <a:t>Pôle bus</a:t>
            </a:r>
          </a:p>
          <a:p>
            <a:r>
              <a:rPr lang="fr-FR" sz="1100"/>
              <a:t>RM112</a:t>
            </a:r>
          </a:p>
          <a:p>
            <a:r>
              <a:rPr lang="fr-FR" sz="1100"/>
              <a:t>Principales métropolitaines </a:t>
            </a:r>
          </a:p>
          <a:p>
            <a:r>
              <a:rPr lang="fr-FR" sz="1100"/>
              <a:t>Communales</a:t>
            </a:r>
          </a:p>
          <a:p>
            <a:endParaRPr lang="fr-FR" sz="1100"/>
          </a:p>
        </p:txBody>
      </p:sp>
      <p:sp>
        <p:nvSpPr>
          <p:cNvPr id="162" name="Flèche : double flèche verticale 161"/>
          <p:cNvSpPr/>
          <p:nvPr/>
        </p:nvSpPr>
        <p:spPr>
          <a:xfrm rot="5400000">
            <a:off x="2624137" y="879476"/>
            <a:ext cx="195263" cy="436562"/>
          </a:xfrm>
          <a:prstGeom prst="upDownArrow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" name="Rectangle 162"/>
          <p:cNvSpPr/>
          <p:nvPr/>
        </p:nvSpPr>
        <p:spPr>
          <a:xfrm>
            <a:off x="2503488" y="877888"/>
            <a:ext cx="436562" cy="122237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4" name="Rectangle 163"/>
          <p:cNvSpPr/>
          <p:nvPr/>
        </p:nvSpPr>
        <p:spPr>
          <a:xfrm>
            <a:off x="2503488" y="1354138"/>
            <a:ext cx="436562" cy="120650"/>
          </a:xfrm>
          <a:prstGeom prst="rect">
            <a:avLst/>
          </a:prstGeom>
          <a:solidFill>
            <a:srgbClr val="92D050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5" name="Connecteur droit 164"/>
          <p:cNvCxnSpPr>
            <a:stCxn id="164" idx="1"/>
            <a:endCxn id="164" idx="3"/>
          </p:cNvCxnSpPr>
          <p:nvPr/>
        </p:nvCxnSpPr>
        <p:spPr>
          <a:xfrm>
            <a:off x="2503488" y="1414463"/>
            <a:ext cx="436562" cy="0"/>
          </a:xfrm>
          <a:prstGeom prst="line">
            <a:avLst/>
          </a:prstGeom>
          <a:noFill/>
          <a:ln w="57150">
            <a:solidFill>
              <a:srgbClr val="FFCCF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6" name="Rectangle 165"/>
          <p:cNvSpPr/>
          <p:nvPr/>
        </p:nvSpPr>
        <p:spPr>
          <a:xfrm>
            <a:off x="2657475" y="1352550"/>
            <a:ext cx="134938" cy="123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570" name="Image 16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5888" y="1687513"/>
            <a:ext cx="141287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68" name="Ellipse 167"/>
          <p:cNvSpPr/>
          <p:nvPr/>
        </p:nvSpPr>
        <p:spPr>
          <a:xfrm>
            <a:off x="2651125" y="1500188"/>
            <a:ext cx="160338" cy="160337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9" name="Connecteur droit avec flèche 168"/>
          <p:cNvCxnSpPr/>
          <p:nvPr/>
        </p:nvCxnSpPr>
        <p:spPr>
          <a:xfrm>
            <a:off x="2503488" y="2092325"/>
            <a:ext cx="457200" cy="0"/>
          </a:xfrm>
          <a:prstGeom prst="straightConnector1">
            <a:avLst/>
          </a:prstGeom>
          <a:noFill/>
          <a:ln w="38100">
            <a:solidFill>
              <a:srgbClr val="FFCC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0" name="Connecteur droit avec flèche 169"/>
          <p:cNvCxnSpPr/>
          <p:nvPr/>
        </p:nvCxnSpPr>
        <p:spPr>
          <a:xfrm>
            <a:off x="2503488" y="2268538"/>
            <a:ext cx="457200" cy="0"/>
          </a:xfrm>
          <a:prstGeom prst="straightConnector1">
            <a:avLst/>
          </a:prstGeom>
          <a:noFill/>
          <a:ln w="38100">
            <a:solidFill>
              <a:schemeClr val="tx1">
                <a:lumMod val="25000"/>
                <a:lumOff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1" name="Rectangle 170"/>
          <p:cNvSpPr/>
          <p:nvPr/>
        </p:nvSpPr>
        <p:spPr>
          <a:xfrm rot="21031978">
            <a:off x="7378700" y="3859213"/>
            <a:ext cx="296863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2" name="Forme libre : forme 171"/>
          <p:cNvSpPr/>
          <p:nvPr/>
        </p:nvSpPr>
        <p:spPr>
          <a:xfrm>
            <a:off x="7543800" y="1728788"/>
            <a:ext cx="742950" cy="2260600"/>
          </a:xfrm>
          <a:custGeom>
            <a:avLst/>
            <a:gdLst>
              <a:gd name="connsiteX0" fmla="*/ 16587 w 602374"/>
              <a:gd name="connsiteY0" fmla="*/ 2228850 h 2228850"/>
              <a:gd name="connsiteX1" fmla="*/ 11824 w 602374"/>
              <a:gd name="connsiteY1" fmla="*/ 2100262 h 2228850"/>
              <a:gd name="connsiteX2" fmla="*/ 149937 w 602374"/>
              <a:gd name="connsiteY2" fmla="*/ 1919287 h 2228850"/>
              <a:gd name="connsiteX3" fmla="*/ 278524 w 602374"/>
              <a:gd name="connsiteY3" fmla="*/ 1733550 h 2228850"/>
              <a:gd name="connsiteX4" fmla="*/ 388062 w 602374"/>
              <a:gd name="connsiteY4" fmla="*/ 1400175 h 2228850"/>
              <a:gd name="connsiteX5" fmla="*/ 492837 w 602374"/>
              <a:gd name="connsiteY5" fmla="*/ 671512 h 2228850"/>
              <a:gd name="connsiteX6" fmla="*/ 602374 w 602374"/>
              <a:gd name="connsiteY6" fmla="*/ 0 h 2228850"/>
              <a:gd name="connsiteX0" fmla="*/ 1071 w 744021"/>
              <a:gd name="connsiteY0" fmla="*/ 2271712 h 2271712"/>
              <a:gd name="connsiteX1" fmla="*/ 153471 w 744021"/>
              <a:gd name="connsiteY1" fmla="*/ 2100262 h 2271712"/>
              <a:gd name="connsiteX2" fmla="*/ 291584 w 744021"/>
              <a:gd name="connsiteY2" fmla="*/ 1919287 h 2271712"/>
              <a:gd name="connsiteX3" fmla="*/ 420171 w 744021"/>
              <a:gd name="connsiteY3" fmla="*/ 1733550 h 2271712"/>
              <a:gd name="connsiteX4" fmla="*/ 529709 w 744021"/>
              <a:gd name="connsiteY4" fmla="*/ 1400175 h 2271712"/>
              <a:gd name="connsiteX5" fmla="*/ 634484 w 744021"/>
              <a:gd name="connsiteY5" fmla="*/ 671512 h 2271712"/>
              <a:gd name="connsiteX6" fmla="*/ 744021 w 744021"/>
              <a:gd name="connsiteY6" fmla="*/ 0 h 2271712"/>
              <a:gd name="connsiteX0" fmla="*/ 0 w 742950"/>
              <a:gd name="connsiteY0" fmla="*/ 2271712 h 2271712"/>
              <a:gd name="connsiteX1" fmla="*/ 152400 w 742950"/>
              <a:gd name="connsiteY1" fmla="*/ 2100262 h 2271712"/>
              <a:gd name="connsiteX2" fmla="*/ 290513 w 742950"/>
              <a:gd name="connsiteY2" fmla="*/ 1919287 h 2271712"/>
              <a:gd name="connsiteX3" fmla="*/ 419100 w 742950"/>
              <a:gd name="connsiteY3" fmla="*/ 1733550 h 2271712"/>
              <a:gd name="connsiteX4" fmla="*/ 528638 w 742950"/>
              <a:gd name="connsiteY4" fmla="*/ 1400175 h 2271712"/>
              <a:gd name="connsiteX5" fmla="*/ 633413 w 742950"/>
              <a:gd name="connsiteY5" fmla="*/ 671512 h 2271712"/>
              <a:gd name="connsiteX6" fmla="*/ 742950 w 742950"/>
              <a:gd name="connsiteY6" fmla="*/ 0 h 2271712"/>
              <a:gd name="connsiteX0" fmla="*/ 0 w 742950"/>
              <a:gd name="connsiteY0" fmla="*/ 2259806 h 2259806"/>
              <a:gd name="connsiteX1" fmla="*/ 152400 w 742950"/>
              <a:gd name="connsiteY1" fmla="*/ 2100262 h 2259806"/>
              <a:gd name="connsiteX2" fmla="*/ 290513 w 742950"/>
              <a:gd name="connsiteY2" fmla="*/ 1919287 h 2259806"/>
              <a:gd name="connsiteX3" fmla="*/ 419100 w 742950"/>
              <a:gd name="connsiteY3" fmla="*/ 1733550 h 2259806"/>
              <a:gd name="connsiteX4" fmla="*/ 528638 w 742950"/>
              <a:gd name="connsiteY4" fmla="*/ 1400175 h 2259806"/>
              <a:gd name="connsiteX5" fmla="*/ 633413 w 742950"/>
              <a:gd name="connsiteY5" fmla="*/ 671512 h 2259806"/>
              <a:gd name="connsiteX6" fmla="*/ 742950 w 742950"/>
              <a:gd name="connsiteY6" fmla="*/ 0 h 225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" h="2259806">
                <a:moveTo>
                  <a:pt x="0" y="2259806"/>
                </a:moveTo>
                <a:cubicBezTo>
                  <a:pt x="5556" y="2233216"/>
                  <a:pt x="103981" y="2157015"/>
                  <a:pt x="152400" y="2100262"/>
                </a:cubicBezTo>
                <a:cubicBezTo>
                  <a:pt x="200819" y="2043509"/>
                  <a:pt x="246063" y="1980406"/>
                  <a:pt x="290513" y="1919287"/>
                </a:cubicBezTo>
                <a:cubicBezTo>
                  <a:pt x="334963" y="1858168"/>
                  <a:pt x="379413" y="1820069"/>
                  <a:pt x="419100" y="1733550"/>
                </a:cubicBezTo>
                <a:cubicBezTo>
                  <a:pt x="458787" y="1647031"/>
                  <a:pt x="492919" y="1577181"/>
                  <a:pt x="528638" y="1400175"/>
                </a:cubicBezTo>
                <a:cubicBezTo>
                  <a:pt x="564357" y="1223169"/>
                  <a:pt x="597694" y="904874"/>
                  <a:pt x="633413" y="671512"/>
                </a:cubicBezTo>
                <a:cubicBezTo>
                  <a:pt x="669132" y="438150"/>
                  <a:pt x="706041" y="219075"/>
                  <a:pt x="742950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3" name="Forme libre : forme 172"/>
          <p:cNvSpPr/>
          <p:nvPr/>
        </p:nvSpPr>
        <p:spPr>
          <a:xfrm>
            <a:off x="7321550" y="1628775"/>
            <a:ext cx="230188" cy="2357438"/>
          </a:xfrm>
          <a:custGeom>
            <a:avLst/>
            <a:gdLst>
              <a:gd name="connsiteX0" fmla="*/ 120015 w 242965"/>
              <a:gd name="connsiteY0" fmla="*/ 0 h 2376488"/>
              <a:gd name="connsiteX1" fmla="*/ 177165 w 242965"/>
              <a:gd name="connsiteY1" fmla="*/ 471488 h 2376488"/>
              <a:gd name="connsiteX2" fmla="*/ 234315 w 242965"/>
              <a:gd name="connsiteY2" fmla="*/ 857250 h 2376488"/>
              <a:gd name="connsiteX3" fmla="*/ 229553 w 242965"/>
              <a:gd name="connsiteY3" fmla="*/ 1190625 h 2376488"/>
              <a:gd name="connsiteX4" fmla="*/ 110490 w 242965"/>
              <a:gd name="connsiteY4" fmla="*/ 1500188 h 2376488"/>
              <a:gd name="connsiteX5" fmla="*/ 39053 w 242965"/>
              <a:gd name="connsiteY5" fmla="*/ 1824038 h 2376488"/>
              <a:gd name="connsiteX6" fmla="*/ 953 w 242965"/>
              <a:gd name="connsiteY6" fmla="*/ 2100263 h 2376488"/>
              <a:gd name="connsiteX7" fmla="*/ 15240 w 242965"/>
              <a:gd name="connsiteY7" fmla="*/ 2376488 h 2376488"/>
              <a:gd name="connsiteX0" fmla="*/ 119118 w 242068"/>
              <a:gd name="connsiteY0" fmla="*/ 0 h 2324100"/>
              <a:gd name="connsiteX1" fmla="*/ 176268 w 242068"/>
              <a:gd name="connsiteY1" fmla="*/ 471488 h 2324100"/>
              <a:gd name="connsiteX2" fmla="*/ 233418 w 242068"/>
              <a:gd name="connsiteY2" fmla="*/ 857250 h 2324100"/>
              <a:gd name="connsiteX3" fmla="*/ 228656 w 242068"/>
              <a:gd name="connsiteY3" fmla="*/ 1190625 h 2324100"/>
              <a:gd name="connsiteX4" fmla="*/ 109593 w 242068"/>
              <a:gd name="connsiteY4" fmla="*/ 1500188 h 2324100"/>
              <a:gd name="connsiteX5" fmla="*/ 38156 w 242068"/>
              <a:gd name="connsiteY5" fmla="*/ 1824038 h 2324100"/>
              <a:gd name="connsiteX6" fmla="*/ 56 w 242068"/>
              <a:gd name="connsiteY6" fmla="*/ 2100263 h 2324100"/>
              <a:gd name="connsiteX7" fmla="*/ 214368 w 242068"/>
              <a:gd name="connsiteY7" fmla="*/ 2324100 h 2324100"/>
              <a:gd name="connsiteX0" fmla="*/ 107215 w 230165"/>
              <a:gd name="connsiteY0" fmla="*/ 0 h 2324100"/>
              <a:gd name="connsiteX1" fmla="*/ 164365 w 230165"/>
              <a:gd name="connsiteY1" fmla="*/ 471488 h 2324100"/>
              <a:gd name="connsiteX2" fmla="*/ 221515 w 230165"/>
              <a:gd name="connsiteY2" fmla="*/ 857250 h 2324100"/>
              <a:gd name="connsiteX3" fmla="*/ 216753 w 230165"/>
              <a:gd name="connsiteY3" fmla="*/ 1190625 h 2324100"/>
              <a:gd name="connsiteX4" fmla="*/ 97690 w 230165"/>
              <a:gd name="connsiteY4" fmla="*/ 1500188 h 2324100"/>
              <a:gd name="connsiteX5" fmla="*/ 26253 w 230165"/>
              <a:gd name="connsiteY5" fmla="*/ 1824038 h 2324100"/>
              <a:gd name="connsiteX6" fmla="*/ 60 w 230165"/>
              <a:gd name="connsiteY6" fmla="*/ 2031206 h 2324100"/>
              <a:gd name="connsiteX7" fmla="*/ 202465 w 230165"/>
              <a:gd name="connsiteY7" fmla="*/ 2324100 h 2324100"/>
              <a:gd name="connsiteX0" fmla="*/ 107303 w 230253"/>
              <a:gd name="connsiteY0" fmla="*/ 0 h 2324100"/>
              <a:gd name="connsiteX1" fmla="*/ 164453 w 230253"/>
              <a:gd name="connsiteY1" fmla="*/ 471488 h 2324100"/>
              <a:gd name="connsiteX2" fmla="*/ 221603 w 230253"/>
              <a:gd name="connsiteY2" fmla="*/ 857250 h 2324100"/>
              <a:gd name="connsiteX3" fmla="*/ 216841 w 230253"/>
              <a:gd name="connsiteY3" fmla="*/ 1190625 h 2324100"/>
              <a:gd name="connsiteX4" fmla="*/ 97778 w 230253"/>
              <a:gd name="connsiteY4" fmla="*/ 1500188 h 2324100"/>
              <a:gd name="connsiteX5" fmla="*/ 26341 w 230253"/>
              <a:gd name="connsiteY5" fmla="*/ 1824038 h 2324100"/>
              <a:gd name="connsiteX6" fmla="*/ 148 w 230253"/>
              <a:gd name="connsiteY6" fmla="*/ 2031206 h 2324100"/>
              <a:gd name="connsiteX7" fmla="*/ 202553 w 230253"/>
              <a:gd name="connsiteY7" fmla="*/ 2324100 h 2324100"/>
              <a:gd name="connsiteX0" fmla="*/ 107292 w 230242"/>
              <a:gd name="connsiteY0" fmla="*/ 0 h 2357438"/>
              <a:gd name="connsiteX1" fmla="*/ 164442 w 230242"/>
              <a:gd name="connsiteY1" fmla="*/ 471488 h 2357438"/>
              <a:gd name="connsiteX2" fmla="*/ 221592 w 230242"/>
              <a:gd name="connsiteY2" fmla="*/ 857250 h 2357438"/>
              <a:gd name="connsiteX3" fmla="*/ 216830 w 230242"/>
              <a:gd name="connsiteY3" fmla="*/ 1190625 h 2357438"/>
              <a:gd name="connsiteX4" fmla="*/ 97767 w 230242"/>
              <a:gd name="connsiteY4" fmla="*/ 1500188 h 2357438"/>
              <a:gd name="connsiteX5" fmla="*/ 26330 w 230242"/>
              <a:gd name="connsiteY5" fmla="*/ 1824038 h 2357438"/>
              <a:gd name="connsiteX6" fmla="*/ 137 w 230242"/>
              <a:gd name="connsiteY6" fmla="*/ 2031206 h 2357438"/>
              <a:gd name="connsiteX7" fmla="*/ 209686 w 230242"/>
              <a:gd name="connsiteY7" fmla="*/ 2357438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242" h="2357438">
                <a:moveTo>
                  <a:pt x="107292" y="0"/>
                </a:moveTo>
                <a:cubicBezTo>
                  <a:pt x="126342" y="164306"/>
                  <a:pt x="145392" y="328613"/>
                  <a:pt x="164442" y="471488"/>
                </a:cubicBezTo>
                <a:cubicBezTo>
                  <a:pt x="183492" y="614363"/>
                  <a:pt x="212861" y="737394"/>
                  <a:pt x="221592" y="857250"/>
                </a:cubicBezTo>
                <a:cubicBezTo>
                  <a:pt x="230323" y="977106"/>
                  <a:pt x="237468" y="1083469"/>
                  <a:pt x="216830" y="1190625"/>
                </a:cubicBezTo>
                <a:cubicBezTo>
                  <a:pt x="196193" y="1297781"/>
                  <a:pt x="129517" y="1394619"/>
                  <a:pt x="97767" y="1500188"/>
                </a:cubicBezTo>
                <a:cubicBezTo>
                  <a:pt x="66017" y="1605757"/>
                  <a:pt x="42602" y="1735535"/>
                  <a:pt x="26330" y="1824038"/>
                </a:cubicBezTo>
                <a:cubicBezTo>
                  <a:pt x="10058" y="1912541"/>
                  <a:pt x="4106" y="1939131"/>
                  <a:pt x="137" y="2031206"/>
                </a:cubicBezTo>
                <a:cubicBezTo>
                  <a:pt x="-3832" y="2123281"/>
                  <a:pt x="79114" y="2267745"/>
                  <a:pt x="209686" y="2357438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" name="Rectangle 173"/>
          <p:cNvSpPr/>
          <p:nvPr/>
        </p:nvSpPr>
        <p:spPr>
          <a:xfrm rot="21031978">
            <a:off x="5716588" y="4132263"/>
            <a:ext cx="296862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5" name="Forme libre : forme 174"/>
          <p:cNvSpPr/>
          <p:nvPr/>
        </p:nvSpPr>
        <p:spPr>
          <a:xfrm>
            <a:off x="5913438" y="4262438"/>
            <a:ext cx="1277937" cy="1795462"/>
          </a:xfrm>
          <a:custGeom>
            <a:avLst/>
            <a:gdLst>
              <a:gd name="connsiteX0" fmla="*/ 862012 w 1430359"/>
              <a:gd name="connsiteY0" fmla="*/ 1747837 h 1747837"/>
              <a:gd name="connsiteX1" fmla="*/ 914400 w 1430359"/>
              <a:gd name="connsiteY1" fmla="*/ 1576387 h 1747837"/>
              <a:gd name="connsiteX2" fmla="*/ 1052512 w 1430359"/>
              <a:gd name="connsiteY2" fmla="*/ 1271587 h 1747837"/>
              <a:gd name="connsiteX3" fmla="*/ 1319212 w 1430359"/>
              <a:gd name="connsiteY3" fmla="*/ 704850 h 1747837"/>
              <a:gd name="connsiteX4" fmla="*/ 1423987 w 1430359"/>
              <a:gd name="connsiteY4" fmla="*/ 371475 h 1747837"/>
              <a:gd name="connsiteX5" fmla="*/ 1400175 w 1430359"/>
              <a:gd name="connsiteY5" fmla="*/ 257175 h 1747837"/>
              <a:gd name="connsiteX6" fmla="*/ 1247775 w 1430359"/>
              <a:gd name="connsiteY6" fmla="*/ 242887 h 1747837"/>
              <a:gd name="connsiteX7" fmla="*/ 900112 w 1430359"/>
              <a:gd name="connsiteY7" fmla="*/ 185737 h 1747837"/>
              <a:gd name="connsiteX8" fmla="*/ 233362 w 1430359"/>
              <a:gd name="connsiteY8" fmla="*/ 47625 h 1747837"/>
              <a:gd name="connsiteX9" fmla="*/ 0 w 1430359"/>
              <a:gd name="connsiteY9" fmla="*/ 0 h 1747837"/>
              <a:gd name="connsiteX0" fmla="*/ 904874 w 1473221"/>
              <a:gd name="connsiteY0" fmla="*/ 1757362 h 1757362"/>
              <a:gd name="connsiteX1" fmla="*/ 957262 w 1473221"/>
              <a:gd name="connsiteY1" fmla="*/ 1585912 h 1757362"/>
              <a:gd name="connsiteX2" fmla="*/ 1095374 w 1473221"/>
              <a:gd name="connsiteY2" fmla="*/ 1281112 h 1757362"/>
              <a:gd name="connsiteX3" fmla="*/ 1362074 w 1473221"/>
              <a:gd name="connsiteY3" fmla="*/ 714375 h 1757362"/>
              <a:gd name="connsiteX4" fmla="*/ 1466849 w 1473221"/>
              <a:gd name="connsiteY4" fmla="*/ 381000 h 1757362"/>
              <a:gd name="connsiteX5" fmla="*/ 1443037 w 1473221"/>
              <a:gd name="connsiteY5" fmla="*/ 266700 h 1757362"/>
              <a:gd name="connsiteX6" fmla="*/ 1290637 w 1473221"/>
              <a:gd name="connsiteY6" fmla="*/ 252412 h 1757362"/>
              <a:gd name="connsiteX7" fmla="*/ 942974 w 1473221"/>
              <a:gd name="connsiteY7" fmla="*/ 195262 h 1757362"/>
              <a:gd name="connsiteX8" fmla="*/ 276224 w 1473221"/>
              <a:gd name="connsiteY8" fmla="*/ 57150 h 1757362"/>
              <a:gd name="connsiteX9" fmla="*/ 0 w 1473221"/>
              <a:gd name="connsiteY9" fmla="*/ 0 h 1757362"/>
              <a:gd name="connsiteX0" fmla="*/ 628650 w 1196997"/>
              <a:gd name="connsiteY0" fmla="*/ 1700212 h 1700212"/>
              <a:gd name="connsiteX1" fmla="*/ 681038 w 1196997"/>
              <a:gd name="connsiteY1" fmla="*/ 1528762 h 1700212"/>
              <a:gd name="connsiteX2" fmla="*/ 819150 w 1196997"/>
              <a:gd name="connsiteY2" fmla="*/ 1223962 h 1700212"/>
              <a:gd name="connsiteX3" fmla="*/ 1085850 w 1196997"/>
              <a:gd name="connsiteY3" fmla="*/ 657225 h 1700212"/>
              <a:gd name="connsiteX4" fmla="*/ 1190625 w 1196997"/>
              <a:gd name="connsiteY4" fmla="*/ 323850 h 1700212"/>
              <a:gd name="connsiteX5" fmla="*/ 1166813 w 1196997"/>
              <a:gd name="connsiteY5" fmla="*/ 209550 h 1700212"/>
              <a:gd name="connsiteX6" fmla="*/ 1014413 w 1196997"/>
              <a:gd name="connsiteY6" fmla="*/ 195262 h 1700212"/>
              <a:gd name="connsiteX7" fmla="*/ 666750 w 1196997"/>
              <a:gd name="connsiteY7" fmla="*/ 138112 h 1700212"/>
              <a:gd name="connsiteX8" fmla="*/ 0 w 1196997"/>
              <a:gd name="connsiteY8" fmla="*/ 0 h 1700212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4175"/>
              <a:gd name="connsiteY0" fmla="*/ 1866900 h 1866900"/>
              <a:gd name="connsiteX1" fmla="*/ 352426 w 864175"/>
              <a:gd name="connsiteY1" fmla="*/ 1695450 h 1866900"/>
              <a:gd name="connsiteX2" fmla="*/ 490538 w 864175"/>
              <a:gd name="connsiteY2" fmla="*/ 1390650 h 1866900"/>
              <a:gd name="connsiteX3" fmla="*/ 757238 w 864175"/>
              <a:gd name="connsiteY3" fmla="*/ 823913 h 1866900"/>
              <a:gd name="connsiteX4" fmla="*/ 862013 w 864175"/>
              <a:gd name="connsiteY4" fmla="*/ 490538 h 1866900"/>
              <a:gd name="connsiteX5" fmla="*/ 816770 w 864175"/>
              <a:gd name="connsiteY5" fmla="*/ 414338 h 1866900"/>
              <a:gd name="connsiteX6" fmla="*/ 685801 w 864175"/>
              <a:gd name="connsiteY6" fmla="*/ 361950 h 1866900"/>
              <a:gd name="connsiteX7" fmla="*/ 338138 w 864175"/>
              <a:gd name="connsiteY7" fmla="*/ 316706 h 1866900"/>
              <a:gd name="connsiteX8" fmla="*/ 0 w 864175"/>
              <a:gd name="connsiteY8" fmla="*/ 0 h 1866900"/>
              <a:gd name="connsiteX0" fmla="*/ 300038 w 837290"/>
              <a:gd name="connsiteY0" fmla="*/ 1866900 h 1866900"/>
              <a:gd name="connsiteX1" fmla="*/ 352426 w 837290"/>
              <a:gd name="connsiteY1" fmla="*/ 1695450 h 1866900"/>
              <a:gd name="connsiteX2" fmla="*/ 490538 w 837290"/>
              <a:gd name="connsiteY2" fmla="*/ 1390650 h 1866900"/>
              <a:gd name="connsiteX3" fmla="*/ 757238 w 837290"/>
              <a:gd name="connsiteY3" fmla="*/ 823913 h 1866900"/>
              <a:gd name="connsiteX4" fmla="*/ 831057 w 837290"/>
              <a:gd name="connsiteY4" fmla="*/ 578644 h 1866900"/>
              <a:gd name="connsiteX5" fmla="*/ 816770 w 837290"/>
              <a:gd name="connsiteY5" fmla="*/ 414338 h 1866900"/>
              <a:gd name="connsiteX6" fmla="*/ 685801 w 837290"/>
              <a:gd name="connsiteY6" fmla="*/ 361950 h 1866900"/>
              <a:gd name="connsiteX7" fmla="*/ 338138 w 837290"/>
              <a:gd name="connsiteY7" fmla="*/ 316706 h 1866900"/>
              <a:gd name="connsiteX8" fmla="*/ 0 w 837290"/>
              <a:gd name="connsiteY8" fmla="*/ 0 h 1866900"/>
              <a:gd name="connsiteX0" fmla="*/ 300038 w 839475"/>
              <a:gd name="connsiteY0" fmla="*/ 1866900 h 1866900"/>
              <a:gd name="connsiteX1" fmla="*/ 352426 w 839475"/>
              <a:gd name="connsiteY1" fmla="*/ 1695450 h 1866900"/>
              <a:gd name="connsiteX2" fmla="*/ 490538 w 839475"/>
              <a:gd name="connsiteY2" fmla="*/ 1390650 h 1866900"/>
              <a:gd name="connsiteX3" fmla="*/ 757238 w 839475"/>
              <a:gd name="connsiteY3" fmla="*/ 823913 h 1866900"/>
              <a:gd name="connsiteX4" fmla="*/ 831057 w 839475"/>
              <a:gd name="connsiteY4" fmla="*/ 578644 h 1866900"/>
              <a:gd name="connsiteX5" fmla="*/ 821532 w 839475"/>
              <a:gd name="connsiteY5" fmla="*/ 454819 h 1866900"/>
              <a:gd name="connsiteX6" fmla="*/ 685801 w 839475"/>
              <a:gd name="connsiteY6" fmla="*/ 361950 h 1866900"/>
              <a:gd name="connsiteX7" fmla="*/ 338138 w 839475"/>
              <a:gd name="connsiteY7" fmla="*/ 316706 h 1866900"/>
              <a:gd name="connsiteX8" fmla="*/ 0 w 839475"/>
              <a:gd name="connsiteY8" fmla="*/ 0 h 1866900"/>
              <a:gd name="connsiteX0" fmla="*/ 858838 w 1398275"/>
              <a:gd name="connsiteY0" fmla="*/ 1771650 h 1771650"/>
              <a:gd name="connsiteX1" fmla="*/ 911226 w 1398275"/>
              <a:gd name="connsiteY1" fmla="*/ 1600200 h 1771650"/>
              <a:gd name="connsiteX2" fmla="*/ 1049338 w 1398275"/>
              <a:gd name="connsiteY2" fmla="*/ 1295400 h 1771650"/>
              <a:gd name="connsiteX3" fmla="*/ 1316038 w 1398275"/>
              <a:gd name="connsiteY3" fmla="*/ 728663 h 1771650"/>
              <a:gd name="connsiteX4" fmla="*/ 1389857 w 1398275"/>
              <a:gd name="connsiteY4" fmla="*/ 483394 h 1771650"/>
              <a:gd name="connsiteX5" fmla="*/ 1380332 w 1398275"/>
              <a:gd name="connsiteY5" fmla="*/ 359569 h 1771650"/>
              <a:gd name="connsiteX6" fmla="*/ 1244601 w 1398275"/>
              <a:gd name="connsiteY6" fmla="*/ 266700 h 1771650"/>
              <a:gd name="connsiteX7" fmla="*/ 896938 w 1398275"/>
              <a:gd name="connsiteY7" fmla="*/ 221456 h 1771650"/>
              <a:gd name="connsiteX8" fmla="*/ 0 w 1398275"/>
              <a:gd name="connsiteY8" fmla="*/ 0 h 1771650"/>
              <a:gd name="connsiteX0" fmla="*/ 858838 w 1398275"/>
              <a:gd name="connsiteY0" fmla="*/ 1771650 h 1771650"/>
              <a:gd name="connsiteX1" fmla="*/ 911226 w 1398275"/>
              <a:gd name="connsiteY1" fmla="*/ 1600200 h 1771650"/>
              <a:gd name="connsiteX2" fmla="*/ 1049338 w 1398275"/>
              <a:gd name="connsiteY2" fmla="*/ 1295400 h 1771650"/>
              <a:gd name="connsiteX3" fmla="*/ 1316038 w 1398275"/>
              <a:gd name="connsiteY3" fmla="*/ 728663 h 1771650"/>
              <a:gd name="connsiteX4" fmla="*/ 1389857 w 1398275"/>
              <a:gd name="connsiteY4" fmla="*/ 483394 h 1771650"/>
              <a:gd name="connsiteX5" fmla="*/ 1380332 w 1398275"/>
              <a:gd name="connsiteY5" fmla="*/ 359569 h 1771650"/>
              <a:gd name="connsiteX6" fmla="*/ 1244601 w 1398275"/>
              <a:gd name="connsiteY6" fmla="*/ 266700 h 1771650"/>
              <a:gd name="connsiteX7" fmla="*/ 896938 w 1398275"/>
              <a:gd name="connsiteY7" fmla="*/ 221456 h 1771650"/>
              <a:gd name="connsiteX8" fmla="*/ 0 w 1398275"/>
              <a:gd name="connsiteY8" fmla="*/ 0 h 1771650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0 w 1255400"/>
              <a:gd name="connsiteY8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882651 w 1255400"/>
              <a:gd name="connsiteY7" fmla="*/ 292894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0949"/>
              <a:gd name="connsiteY0" fmla="*/ 1795463 h 1795463"/>
              <a:gd name="connsiteX1" fmla="*/ 768351 w 1250949"/>
              <a:gd name="connsiteY1" fmla="*/ 1624013 h 1795463"/>
              <a:gd name="connsiteX2" fmla="*/ 906463 w 1250949"/>
              <a:gd name="connsiteY2" fmla="*/ 1319213 h 1795463"/>
              <a:gd name="connsiteX3" fmla="*/ 1173163 w 1250949"/>
              <a:gd name="connsiteY3" fmla="*/ 752476 h 1795463"/>
              <a:gd name="connsiteX4" fmla="*/ 1246982 w 1250949"/>
              <a:gd name="connsiteY4" fmla="*/ 507207 h 1795463"/>
              <a:gd name="connsiteX5" fmla="*/ 1237457 w 1250949"/>
              <a:gd name="connsiteY5" fmla="*/ 383382 h 1795463"/>
              <a:gd name="connsiteX6" fmla="*/ 1220789 w 1250949"/>
              <a:gd name="connsiteY6" fmla="*/ 300038 h 1795463"/>
              <a:gd name="connsiteX7" fmla="*/ 882651 w 1250949"/>
              <a:gd name="connsiteY7" fmla="*/ 292894 h 1795463"/>
              <a:gd name="connsiteX8" fmla="*/ 106362 w 1250949"/>
              <a:gd name="connsiteY8" fmla="*/ 100014 h 1795463"/>
              <a:gd name="connsiteX9" fmla="*/ 0 w 1250949"/>
              <a:gd name="connsiteY9" fmla="*/ 0 h 1795463"/>
              <a:gd name="connsiteX0" fmla="*/ 715963 w 1276288"/>
              <a:gd name="connsiteY0" fmla="*/ 1795463 h 1795463"/>
              <a:gd name="connsiteX1" fmla="*/ 768351 w 1276288"/>
              <a:gd name="connsiteY1" fmla="*/ 1624013 h 1795463"/>
              <a:gd name="connsiteX2" fmla="*/ 906463 w 1276288"/>
              <a:gd name="connsiteY2" fmla="*/ 1319213 h 1795463"/>
              <a:gd name="connsiteX3" fmla="*/ 1173163 w 1276288"/>
              <a:gd name="connsiteY3" fmla="*/ 752476 h 1795463"/>
              <a:gd name="connsiteX4" fmla="*/ 1246982 w 1276288"/>
              <a:gd name="connsiteY4" fmla="*/ 507207 h 1795463"/>
              <a:gd name="connsiteX5" fmla="*/ 1275557 w 1276288"/>
              <a:gd name="connsiteY5" fmla="*/ 392907 h 1795463"/>
              <a:gd name="connsiteX6" fmla="*/ 1220789 w 1276288"/>
              <a:gd name="connsiteY6" fmla="*/ 300038 h 1795463"/>
              <a:gd name="connsiteX7" fmla="*/ 882651 w 1276288"/>
              <a:gd name="connsiteY7" fmla="*/ 292894 h 1795463"/>
              <a:gd name="connsiteX8" fmla="*/ 106362 w 1276288"/>
              <a:gd name="connsiteY8" fmla="*/ 100014 h 1795463"/>
              <a:gd name="connsiteX9" fmla="*/ 0 w 1276288"/>
              <a:gd name="connsiteY9" fmla="*/ 0 h 1795463"/>
              <a:gd name="connsiteX0" fmla="*/ 715963 w 1277253"/>
              <a:gd name="connsiteY0" fmla="*/ 1795463 h 1795463"/>
              <a:gd name="connsiteX1" fmla="*/ 768351 w 1277253"/>
              <a:gd name="connsiteY1" fmla="*/ 1624013 h 1795463"/>
              <a:gd name="connsiteX2" fmla="*/ 906463 w 1277253"/>
              <a:gd name="connsiteY2" fmla="*/ 1319213 h 1795463"/>
              <a:gd name="connsiteX3" fmla="*/ 1173163 w 1277253"/>
              <a:gd name="connsiteY3" fmla="*/ 752476 h 1795463"/>
              <a:gd name="connsiteX4" fmla="*/ 1246982 w 1277253"/>
              <a:gd name="connsiteY4" fmla="*/ 507207 h 1795463"/>
              <a:gd name="connsiteX5" fmla="*/ 1275557 w 1277253"/>
              <a:gd name="connsiteY5" fmla="*/ 392907 h 1795463"/>
              <a:gd name="connsiteX6" fmla="*/ 1201739 w 1277253"/>
              <a:gd name="connsiteY6" fmla="*/ 314326 h 1795463"/>
              <a:gd name="connsiteX7" fmla="*/ 882651 w 1277253"/>
              <a:gd name="connsiteY7" fmla="*/ 292894 h 1795463"/>
              <a:gd name="connsiteX8" fmla="*/ 106362 w 1277253"/>
              <a:gd name="connsiteY8" fmla="*/ 100014 h 1795463"/>
              <a:gd name="connsiteX9" fmla="*/ 0 w 1277253"/>
              <a:gd name="connsiteY9" fmla="*/ 0 h 1795463"/>
              <a:gd name="connsiteX0" fmla="*/ 715963 w 1277409"/>
              <a:gd name="connsiteY0" fmla="*/ 1795463 h 1795463"/>
              <a:gd name="connsiteX1" fmla="*/ 768351 w 1277409"/>
              <a:gd name="connsiteY1" fmla="*/ 1624013 h 1795463"/>
              <a:gd name="connsiteX2" fmla="*/ 906463 w 1277409"/>
              <a:gd name="connsiteY2" fmla="*/ 1319213 h 1795463"/>
              <a:gd name="connsiteX3" fmla="*/ 1158875 w 1277409"/>
              <a:gd name="connsiteY3" fmla="*/ 738188 h 1795463"/>
              <a:gd name="connsiteX4" fmla="*/ 1246982 w 1277409"/>
              <a:gd name="connsiteY4" fmla="*/ 507207 h 1795463"/>
              <a:gd name="connsiteX5" fmla="*/ 1275557 w 1277409"/>
              <a:gd name="connsiteY5" fmla="*/ 392907 h 1795463"/>
              <a:gd name="connsiteX6" fmla="*/ 1201739 w 1277409"/>
              <a:gd name="connsiteY6" fmla="*/ 314326 h 1795463"/>
              <a:gd name="connsiteX7" fmla="*/ 882651 w 1277409"/>
              <a:gd name="connsiteY7" fmla="*/ 292894 h 1795463"/>
              <a:gd name="connsiteX8" fmla="*/ 106362 w 1277409"/>
              <a:gd name="connsiteY8" fmla="*/ 100014 h 1795463"/>
              <a:gd name="connsiteX9" fmla="*/ 0 w 1277409"/>
              <a:gd name="connsiteY9" fmla="*/ 0 h 1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409" h="1795463">
                <a:moveTo>
                  <a:pt x="715963" y="1795463"/>
                </a:moveTo>
                <a:cubicBezTo>
                  <a:pt x="726282" y="1749425"/>
                  <a:pt x="736601" y="1703388"/>
                  <a:pt x="768351" y="1624013"/>
                </a:cubicBezTo>
                <a:cubicBezTo>
                  <a:pt x="800101" y="1544638"/>
                  <a:pt x="841376" y="1466850"/>
                  <a:pt x="906463" y="1319213"/>
                </a:cubicBezTo>
                <a:cubicBezTo>
                  <a:pt x="971550" y="1171576"/>
                  <a:pt x="1102122" y="873522"/>
                  <a:pt x="1158875" y="738188"/>
                </a:cubicBezTo>
                <a:cubicBezTo>
                  <a:pt x="1215628" y="602854"/>
                  <a:pt x="1227535" y="564754"/>
                  <a:pt x="1246982" y="507207"/>
                </a:cubicBezTo>
                <a:cubicBezTo>
                  <a:pt x="1266429" y="449660"/>
                  <a:pt x="1283098" y="425054"/>
                  <a:pt x="1275557" y="392907"/>
                </a:cubicBezTo>
                <a:cubicBezTo>
                  <a:pt x="1268017" y="360760"/>
                  <a:pt x="1267223" y="330995"/>
                  <a:pt x="1201739" y="314326"/>
                </a:cubicBezTo>
                <a:cubicBezTo>
                  <a:pt x="1136255" y="297657"/>
                  <a:pt x="1035845" y="333375"/>
                  <a:pt x="882651" y="292894"/>
                </a:cubicBezTo>
                <a:cubicBezTo>
                  <a:pt x="729457" y="252413"/>
                  <a:pt x="232039" y="140892"/>
                  <a:pt x="106362" y="100014"/>
                </a:cubicBezTo>
                <a:cubicBezTo>
                  <a:pt x="-19315" y="59136"/>
                  <a:pt x="30427" y="7938"/>
                  <a:pt x="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79" name="ZoneTexte 179"/>
          <p:cNvSpPr txBox="1">
            <a:spLocks noChangeArrowheads="1"/>
          </p:cNvSpPr>
          <p:nvPr/>
        </p:nvSpPr>
        <p:spPr bwMode="auto">
          <a:xfrm>
            <a:off x="3530600" y="4743450"/>
            <a:ext cx="625475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Route de Lavaur</a:t>
            </a:r>
          </a:p>
        </p:txBody>
      </p:sp>
      <p:sp>
        <p:nvSpPr>
          <p:cNvPr id="23580" name="ZoneTexte 180"/>
          <p:cNvSpPr txBox="1">
            <a:spLocks noChangeArrowheads="1"/>
          </p:cNvSpPr>
          <p:nvPr/>
        </p:nvSpPr>
        <p:spPr bwMode="auto">
          <a:xfrm>
            <a:off x="6961188" y="1128713"/>
            <a:ext cx="974725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Gragnague</a:t>
            </a:r>
          </a:p>
        </p:txBody>
      </p:sp>
      <p:sp>
        <p:nvSpPr>
          <p:cNvPr id="23581" name="ZoneTexte 181"/>
          <p:cNvSpPr txBox="1">
            <a:spLocks noChangeArrowheads="1"/>
          </p:cNvSpPr>
          <p:nvPr/>
        </p:nvSpPr>
        <p:spPr bwMode="auto">
          <a:xfrm>
            <a:off x="4916488" y="1466850"/>
            <a:ext cx="1189037" cy="4302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Castelmaurou</a:t>
            </a:r>
          </a:p>
        </p:txBody>
      </p:sp>
      <p:sp>
        <p:nvSpPr>
          <p:cNvPr id="23582" name="ZoneTexte 182"/>
          <p:cNvSpPr txBox="1">
            <a:spLocks noChangeArrowheads="1"/>
          </p:cNvSpPr>
          <p:nvPr/>
        </p:nvSpPr>
        <p:spPr bwMode="auto">
          <a:xfrm>
            <a:off x="6948488" y="5649913"/>
            <a:ext cx="1023937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Mondouzil</a:t>
            </a:r>
          </a:p>
        </p:txBody>
      </p:sp>
      <p:sp>
        <p:nvSpPr>
          <p:cNvPr id="138" name="Forme libre : forme 137"/>
          <p:cNvSpPr/>
          <p:nvPr/>
        </p:nvSpPr>
        <p:spPr>
          <a:xfrm>
            <a:off x="3090863" y="3849688"/>
            <a:ext cx="7389812" cy="873125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7389812"/>
              <a:gd name="connsiteY0" fmla="*/ 873072 h 873072"/>
              <a:gd name="connsiteX1" fmla="*/ 3667125 w 7389812"/>
              <a:gd name="connsiteY1" fmla="*/ 275378 h 873072"/>
              <a:gd name="connsiteX2" fmla="*/ 4672012 w 7389812"/>
              <a:gd name="connsiteY2" fmla="*/ 103928 h 873072"/>
              <a:gd name="connsiteX3" fmla="*/ 5291137 w 7389812"/>
              <a:gd name="connsiteY3" fmla="*/ 27728 h 873072"/>
              <a:gd name="connsiteX4" fmla="*/ 5676900 w 7389812"/>
              <a:gd name="connsiteY4" fmla="*/ 13441 h 873072"/>
              <a:gd name="connsiteX5" fmla="*/ 6210300 w 7389812"/>
              <a:gd name="connsiteY5" fmla="*/ 213466 h 873072"/>
              <a:gd name="connsiteX6" fmla="*/ 6681787 w 7389812"/>
              <a:gd name="connsiteY6" fmla="*/ 456353 h 873072"/>
              <a:gd name="connsiteX7" fmla="*/ 7389812 w 7389812"/>
              <a:gd name="connsiteY7" fmla="*/ 804016 h 8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12" h="873072">
                <a:moveTo>
                  <a:pt x="0" y="873072"/>
                </a:moveTo>
                <a:lnTo>
                  <a:pt x="3667125" y="275378"/>
                </a:lnTo>
                <a:lnTo>
                  <a:pt x="4672012" y="103928"/>
                </a:lnTo>
                <a:cubicBezTo>
                  <a:pt x="4942681" y="62653"/>
                  <a:pt x="5123656" y="42809"/>
                  <a:pt x="5291137" y="27728"/>
                </a:cubicBezTo>
                <a:cubicBezTo>
                  <a:pt x="5458618" y="12647"/>
                  <a:pt x="5523706" y="-17515"/>
                  <a:pt x="5676900" y="13441"/>
                </a:cubicBezTo>
                <a:cubicBezTo>
                  <a:pt x="5830094" y="44397"/>
                  <a:pt x="6042819" y="139647"/>
                  <a:pt x="6210300" y="213466"/>
                </a:cubicBezTo>
                <a:cubicBezTo>
                  <a:pt x="6377781" y="287285"/>
                  <a:pt x="6485202" y="357928"/>
                  <a:pt x="6681787" y="456353"/>
                </a:cubicBezTo>
                <a:cubicBezTo>
                  <a:pt x="6878372" y="554778"/>
                  <a:pt x="7282259" y="758772"/>
                  <a:pt x="7389812" y="80401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84" name="ZoneTexte 183"/>
          <p:cNvSpPr txBox="1">
            <a:spLocks noChangeArrowheads="1"/>
          </p:cNvSpPr>
          <p:nvPr/>
        </p:nvSpPr>
        <p:spPr bwMode="auto">
          <a:xfrm>
            <a:off x="8193088" y="1212850"/>
            <a:ext cx="973137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Chemin de Cayzaguel</a:t>
            </a:r>
          </a:p>
        </p:txBody>
      </p:sp>
      <p:sp>
        <p:nvSpPr>
          <p:cNvPr id="5" name="Forme libre : forme 4"/>
          <p:cNvSpPr/>
          <p:nvPr/>
        </p:nvSpPr>
        <p:spPr>
          <a:xfrm>
            <a:off x="5711825" y="3967163"/>
            <a:ext cx="1952625" cy="323850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6734175"/>
              <a:gd name="connsiteY0" fmla="*/ 880216 h 880216"/>
              <a:gd name="connsiteX1" fmla="*/ 3719513 w 6734175"/>
              <a:gd name="connsiteY1" fmla="*/ 275378 h 880216"/>
              <a:gd name="connsiteX2" fmla="*/ 4724400 w 6734175"/>
              <a:gd name="connsiteY2" fmla="*/ 103928 h 880216"/>
              <a:gd name="connsiteX3" fmla="*/ 5343525 w 6734175"/>
              <a:gd name="connsiteY3" fmla="*/ 27728 h 880216"/>
              <a:gd name="connsiteX4" fmla="*/ 5729288 w 6734175"/>
              <a:gd name="connsiteY4" fmla="*/ 13441 h 880216"/>
              <a:gd name="connsiteX5" fmla="*/ 6262688 w 6734175"/>
              <a:gd name="connsiteY5" fmla="*/ 213466 h 880216"/>
              <a:gd name="connsiteX6" fmla="*/ 6734175 w 6734175"/>
              <a:gd name="connsiteY6" fmla="*/ 456353 h 880216"/>
              <a:gd name="connsiteX0" fmla="*/ 0 w 6527800"/>
              <a:gd name="connsiteY0" fmla="*/ 880216 h 880216"/>
              <a:gd name="connsiteX1" fmla="*/ 3719513 w 6527800"/>
              <a:gd name="connsiteY1" fmla="*/ 275378 h 880216"/>
              <a:gd name="connsiteX2" fmla="*/ 4724400 w 6527800"/>
              <a:gd name="connsiteY2" fmla="*/ 103928 h 880216"/>
              <a:gd name="connsiteX3" fmla="*/ 5343525 w 6527800"/>
              <a:gd name="connsiteY3" fmla="*/ 27728 h 880216"/>
              <a:gd name="connsiteX4" fmla="*/ 5729288 w 6527800"/>
              <a:gd name="connsiteY4" fmla="*/ 13441 h 880216"/>
              <a:gd name="connsiteX5" fmla="*/ 6262688 w 6527800"/>
              <a:gd name="connsiteY5" fmla="*/ 213466 h 880216"/>
              <a:gd name="connsiteX6" fmla="*/ 6527800 w 6527800"/>
              <a:gd name="connsiteY6" fmla="*/ 345228 h 880216"/>
              <a:gd name="connsiteX0" fmla="*/ 0 w 3929380"/>
              <a:gd name="connsiteY0" fmla="*/ 461116 h 461116"/>
              <a:gd name="connsiteX1" fmla="*/ 1121093 w 3929380"/>
              <a:gd name="connsiteY1" fmla="*/ 275378 h 461116"/>
              <a:gd name="connsiteX2" fmla="*/ 2125980 w 3929380"/>
              <a:gd name="connsiteY2" fmla="*/ 103928 h 461116"/>
              <a:gd name="connsiteX3" fmla="*/ 2745105 w 3929380"/>
              <a:gd name="connsiteY3" fmla="*/ 27728 h 461116"/>
              <a:gd name="connsiteX4" fmla="*/ 3130868 w 3929380"/>
              <a:gd name="connsiteY4" fmla="*/ 13441 h 461116"/>
              <a:gd name="connsiteX5" fmla="*/ 3664268 w 3929380"/>
              <a:gd name="connsiteY5" fmla="*/ 213466 h 461116"/>
              <a:gd name="connsiteX6" fmla="*/ 3929380 w 3929380"/>
              <a:gd name="connsiteY6" fmla="*/ 345228 h 461116"/>
              <a:gd name="connsiteX0" fmla="*/ 0 w 3926205"/>
              <a:gd name="connsiteY0" fmla="*/ 454766 h 454766"/>
              <a:gd name="connsiteX1" fmla="*/ 1117918 w 3926205"/>
              <a:gd name="connsiteY1" fmla="*/ 275378 h 454766"/>
              <a:gd name="connsiteX2" fmla="*/ 2122805 w 3926205"/>
              <a:gd name="connsiteY2" fmla="*/ 103928 h 454766"/>
              <a:gd name="connsiteX3" fmla="*/ 2741930 w 3926205"/>
              <a:gd name="connsiteY3" fmla="*/ 27728 h 454766"/>
              <a:gd name="connsiteX4" fmla="*/ 3127693 w 3926205"/>
              <a:gd name="connsiteY4" fmla="*/ 13441 h 454766"/>
              <a:gd name="connsiteX5" fmla="*/ 3661093 w 3926205"/>
              <a:gd name="connsiteY5" fmla="*/ 213466 h 454766"/>
              <a:gd name="connsiteX6" fmla="*/ 3926205 w 3926205"/>
              <a:gd name="connsiteY6" fmla="*/ 345228 h 454766"/>
              <a:gd name="connsiteX0" fmla="*/ 0 w 3661093"/>
              <a:gd name="connsiteY0" fmla="*/ 454766 h 454766"/>
              <a:gd name="connsiteX1" fmla="*/ 1117918 w 3661093"/>
              <a:gd name="connsiteY1" fmla="*/ 275378 h 454766"/>
              <a:gd name="connsiteX2" fmla="*/ 2122805 w 3661093"/>
              <a:gd name="connsiteY2" fmla="*/ 103928 h 454766"/>
              <a:gd name="connsiteX3" fmla="*/ 2741930 w 3661093"/>
              <a:gd name="connsiteY3" fmla="*/ 27728 h 454766"/>
              <a:gd name="connsiteX4" fmla="*/ 3127693 w 3661093"/>
              <a:gd name="connsiteY4" fmla="*/ 13441 h 454766"/>
              <a:gd name="connsiteX5" fmla="*/ 3661093 w 3661093"/>
              <a:gd name="connsiteY5" fmla="*/ 213466 h 454766"/>
              <a:gd name="connsiteX0" fmla="*/ 0 w 3127693"/>
              <a:gd name="connsiteY0" fmla="*/ 454766 h 454766"/>
              <a:gd name="connsiteX1" fmla="*/ 1117918 w 3127693"/>
              <a:gd name="connsiteY1" fmla="*/ 275378 h 454766"/>
              <a:gd name="connsiteX2" fmla="*/ 2122805 w 3127693"/>
              <a:gd name="connsiteY2" fmla="*/ 103928 h 454766"/>
              <a:gd name="connsiteX3" fmla="*/ 2741930 w 3127693"/>
              <a:gd name="connsiteY3" fmla="*/ 27728 h 454766"/>
              <a:gd name="connsiteX4" fmla="*/ 3127693 w 3127693"/>
              <a:gd name="connsiteY4" fmla="*/ 13441 h 454766"/>
              <a:gd name="connsiteX0" fmla="*/ 0 w 2741930"/>
              <a:gd name="connsiteY0" fmla="*/ 427038 h 427038"/>
              <a:gd name="connsiteX1" fmla="*/ 1117918 w 2741930"/>
              <a:gd name="connsiteY1" fmla="*/ 247650 h 427038"/>
              <a:gd name="connsiteX2" fmla="*/ 2122805 w 2741930"/>
              <a:gd name="connsiteY2" fmla="*/ 76200 h 427038"/>
              <a:gd name="connsiteX3" fmla="*/ 2741930 w 2741930"/>
              <a:gd name="connsiteY3" fmla="*/ 0 h 427038"/>
              <a:gd name="connsiteX0" fmla="*/ 0 w 2122805"/>
              <a:gd name="connsiteY0" fmla="*/ 350838 h 350838"/>
              <a:gd name="connsiteX1" fmla="*/ 1117918 w 2122805"/>
              <a:gd name="connsiteY1" fmla="*/ 171450 h 350838"/>
              <a:gd name="connsiteX2" fmla="*/ 2122805 w 2122805"/>
              <a:gd name="connsiteY2" fmla="*/ 0 h 350838"/>
              <a:gd name="connsiteX0" fmla="*/ 0 w 1794193"/>
              <a:gd name="connsiteY0" fmla="*/ 296069 h 296069"/>
              <a:gd name="connsiteX1" fmla="*/ 1117918 w 1794193"/>
              <a:gd name="connsiteY1" fmla="*/ 116681 h 296069"/>
              <a:gd name="connsiteX2" fmla="*/ 1794193 w 1794193"/>
              <a:gd name="connsiteY2" fmla="*/ 0 h 296069"/>
              <a:gd name="connsiteX0" fmla="*/ 0 w 1965643"/>
              <a:gd name="connsiteY0" fmla="*/ 324644 h 324644"/>
              <a:gd name="connsiteX1" fmla="*/ 1117918 w 1965643"/>
              <a:gd name="connsiteY1" fmla="*/ 145256 h 324644"/>
              <a:gd name="connsiteX2" fmla="*/ 1965643 w 1965643"/>
              <a:gd name="connsiteY2" fmla="*/ 0 h 324644"/>
              <a:gd name="connsiteX0" fmla="*/ 0 w 1978343"/>
              <a:gd name="connsiteY0" fmla="*/ 327819 h 327819"/>
              <a:gd name="connsiteX1" fmla="*/ 1117918 w 1978343"/>
              <a:gd name="connsiteY1" fmla="*/ 148431 h 327819"/>
              <a:gd name="connsiteX2" fmla="*/ 1978343 w 1978343"/>
              <a:gd name="connsiteY2" fmla="*/ 0 h 327819"/>
              <a:gd name="connsiteX0" fmla="*/ 0 w 1835468"/>
              <a:gd name="connsiteY0" fmla="*/ 305594 h 305594"/>
              <a:gd name="connsiteX1" fmla="*/ 975043 w 1835468"/>
              <a:gd name="connsiteY1" fmla="*/ 148431 h 305594"/>
              <a:gd name="connsiteX2" fmla="*/ 1835468 w 1835468"/>
              <a:gd name="connsiteY2" fmla="*/ 0 h 305594"/>
              <a:gd name="connsiteX0" fmla="*/ 0 w 1841818"/>
              <a:gd name="connsiteY0" fmla="*/ 311944 h 311944"/>
              <a:gd name="connsiteX1" fmla="*/ 981393 w 1841818"/>
              <a:gd name="connsiteY1" fmla="*/ 148431 h 311944"/>
              <a:gd name="connsiteX2" fmla="*/ 1841818 w 1841818"/>
              <a:gd name="connsiteY2" fmla="*/ 0 h 311944"/>
              <a:gd name="connsiteX0" fmla="*/ 0 w 1951355"/>
              <a:gd name="connsiteY0" fmla="*/ 330994 h 330994"/>
              <a:gd name="connsiteX1" fmla="*/ 981393 w 1951355"/>
              <a:gd name="connsiteY1" fmla="*/ 167481 h 330994"/>
              <a:gd name="connsiteX2" fmla="*/ 1951355 w 1951355"/>
              <a:gd name="connsiteY2" fmla="*/ 0 h 330994"/>
              <a:gd name="connsiteX0" fmla="*/ 0 w 1953736"/>
              <a:gd name="connsiteY0" fmla="*/ 323851 h 323851"/>
              <a:gd name="connsiteX1" fmla="*/ 981393 w 1953736"/>
              <a:gd name="connsiteY1" fmla="*/ 160338 h 323851"/>
              <a:gd name="connsiteX2" fmla="*/ 1953736 w 1953736"/>
              <a:gd name="connsiteY2" fmla="*/ 0 h 3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3736" h="323851">
                <a:moveTo>
                  <a:pt x="0" y="323851"/>
                </a:moveTo>
                <a:lnTo>
                  <a:pt x="981393" y="160338"/>
                </a:lnTo>
                <a:lnTo>
                  <a:pt x="1953736" y="0"/>
                </a:lnTo>
              </a:path>
            </a:pathLst>
          </a:custGeom>
          <a:noFill/>
          <a:ln w="88900">
            <a:solidFill>
              <a:srgbClr val="FF99F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7381875" y="2354263"/>
            <a:ext cx="225425" cy="1477962"/>
          </a:xfrm>
          <a:custGeom>
            <a:avLst/>
            <a:gdLst>
              <a:gd name="connsiteX0" fmla="*/ 199711 w 224597"/>
              <a:gd name="connsiteY0" fmla="*/ 0 h 1478280"/>
              <a:gd name="connsiteX1" fmla="*/ 222571 w 224597"/>
              <a:gd name="connsiteY1" fmla="*/ 327660 h 1478280"/>
              <a:gd name="connsiteX2" fmla="*/ 153991 w 224597"/>
              <a:gd name="connsiteY2" fmla="*/ 640080 h 1478280"/>
              <a:gd name="connsiteX3" fmla="*/ 47311 w 224597"/>
              <a:gd name="connsiteY3" fmla="*/ 937260 h 1478280"/>
              <a:gd name="connsiteX4" fmla="*/ 1591 w 224597"/>
              <a:gd name="connsiteY4" fmla="*/ 1234440 h 1478280"/>
              <a:gd name="connsiteX5" fmla="*/ 16831 w 224597"/>
              <a:gd name="connsiteY5" fmla="*/ 1379220 h 1478280"/>
              <a:gd name="connsiteX6" fmla="*/ 77791 w 224597"/>
              <a:gd name="connsiteY6" fmla="*/ 147828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597" h="1478280">
                <a:moveTo>
                  <a:pt x="199711" y="0"/>
                </a:moveTo>
                <a:cubicBezTo>
                  <a:pt x="214951" y="110490"/>
                  <a:pt x="230191" y="220980"/>
                  <a:pt x="222571" y="327660"/>
                </a:cubicBezTo>
                <a:cubicBezTo>
                  <a:pt x="214951" y="434340"/>
                  <a:pt x="183201" y="538480"/>
                  <a:pt x="153991" y="640080"/>
                </a:cubicBezTo>
                <a:cubicBezTo>
                  <a:pt x="124781" y="741680"/>
                  <a:pt x="72711" y="838200"/>
                  <a:pt x="47311" y="937260"/>
                </a:cubicBezTo>
                <a:cubicBezTo>
                  <a:pt x="21911" y="1036320"/>
                  <a:pt x="6671" y="1160780"/>
                  <a:pt x="1591" y="1234440"/>
                </a:cubicBezTo>
                <a:cubicBezTo>
                  <a:pt x="-3489" y="1308100"/>
                  <a:pt x="4131" y="1338580"/>
                  <a:pt x="16831" y="1379220"/>
                </a:cubicBezTo>
                <a:cubicBezTo>
                  <a:pt x="29531" y="1419860"/>
                  <a:pt x="53661" y="1449070"/>
                  <a:pt x="77791" y="1478280"/>
                </a:cubicBezTo>
              </a:path>
            </a:pathLst>
          </a:custGeom>
          <a:ln w="38100">
            <a:solidFill>
              <a:srgbClr val="00FF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87" name="ZoneTexte 7"/>
          <p:cNvSpPr txBox="1">
            <a:spLocks noChangeArrowheads="1"/>
          </p:cNvSpPr>
          <p:nvPr/>
        </p:nvSpPr>
        <p:spPr bwMode="auto">
          <a:xfrm>
            <a:off x="7740649" y="2400885"/>
            <a:ext cx="904875" cy="338554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100" b="1" dirty="0"/>
              <a:t>Chaussée à voie partagée</a:t>
            </a:r>
          </a:p>
        </p:txBody>
      </p:sp>
      <p:sp>
        <p:nvSpPr>
          <p:cNvPr id="23588" name="ZoneTexte 8"/>
          <p:cNvSpPr txBox="1">
            <a:spLocks noChangeArrowheads="1"/>
          </p:cNvSpPr>
          <p:nvPr/>
        </p:nvSpPr>
        <p:spPr bwMode="auto">
          <a:xfrm>
            <a:off x="3624263" y="4178300"/>
            <a:ext cx="439737" cy="214313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REV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188" y="1057275"/>
            <a:ext cx="2198687" cy="3313113"/>
          </a:xfrm>
          <a:prstGeom prst="rect">
            <a:avLst/>
          </a:prstGeom>
        </p:spPr>
        <p:txBody>
          <a:bodyPr/>
          <a:lstStyle/>
          <a:p>
            <a:pPr marL="0" lvl="2">
              <a:defRPr/>
            </a:pPr>
            <a:r>
              <a:rPr lang="fr-FR" b="1" dirty="0"/>
              <a:t>Temps 2 :</a:t>
            </a:r>
          </a:p>
          <a:p>
            <a:pPr marL="0" lvl="2">
              <a:defRPr/>
            </a:pPr>
            <a:endParaRPr lang="fr-FR" b="1" dirty="0"/>
          </a:p>
          <a:p>
            <a:pPr marL="0" lvl="2">
              <a:defRPr/>
            </a:pPr>
            <a:r>
              <a:rPr lang="fr-FR" b="1" dirty="0"/>
              <a:t>Création de la déviation de la route de Mondouzil, </a:t>
            </a:r>
            <a:r>
              <a:rPr lang="fr-FR" dirty="0"/>
              <a:t>fermeture d’une partie de l’axe aux flux de transit</a:t>
            </a:r>
          </a:p>
          <a:p>
            <a:pPr marL="0" lvl="2">
              <a:defRPr/>
            </a:pPr>
            <a:endParaRPr lang="fr-FR" dirty="0"/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dirty="0">
                <a:sym typeface="Wingdings" panose="05000000000000000000" pitchFamily="2" charset="2"/>
              </a:rPr>
              <a:t>2 nouveaux carrefours avec la route de Lavaur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dirty="0"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dirty="0"/>
              <a:t>Apaisement de la route de Lavaur</a:t>
            </a:r>
          </a:p>
          <a:p>
            <a:pPr marL="0" lvl="2">
              <a:defRPr/>
            </a:pPr>
            <a:endParaRPr lang="fr-FR" b="1" dirty="0"/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b="1" dirty="0"/>
          </a:p>
        </p:txBody>
      </p:sp>
      <p:sp>
        <p:nvSpPr>
          <p:cNvPr id="13" name="Forme libre : forme 12"/>
          <p:cNvSpPr/>
          <p:nvPr/>
        </p:nvSpPr>
        <p:spPr>
          <a:xfrm>
            <a:off x="3090863" y="4033838"/>
            <a:ext cx="3594100" cy="592137"/>
          </a:xfrm>
          <a:custGeom>
            <a:avLst/>
            <a:gdLst>
              <a:gd name="connsiteX0" fmla="*/ 4099560 w 4099560"/>
              <a:gd name="connsiteY0" fmla="*/ 0 h 822960"/>
              <a:gd name="connsiteX1" fmla="*/ 4008120 w 4099560"/>
              <a:gd name="connsiteY1" fmla="*/ 99060 h 822960"/>
              <a:gd name="connsiteX2" fmla="*/ 3726180 w 4099560"/>
              <a:gd name="connsiteY2" fmla="*/ 167640 h 822960"/>
              <a:gd name="connsiteX3" fmla="*/ 2583180 w 4099560"/>
              <a:gd name="connsiteY3" fmla="*/ 365760 h 822960"/>
              <a:gd name="connsiteX4" fmla="*/ 1417320 w 4099560"/>
              <a:gd name="connsiteY4" fmla="*/ 594360 h 822960"/>
              <a:gd name="connsiteX5" fmla="*/ 0 w 4099560"/>
              <a:gd name="connsiteY5" fmla="*/ 822960 h 822960"/>
              <a:gd name="connsiteX0" fmla="*/ 4008120 w 4008120"/>
              <a:gd name="connsiteY0" fmla="*/ 0 h 723900"/>
              <a:gd name="connsiteX1" fmla="*/ 3726180 w 4008120"/>
              <a:gd name="connsiteY1" fmla="*/ 68580 h 723900"/>
              <a:gd name="connsiteX2" fmla="*/ 2583180 w 4008120"/>
              <a:gd name="connsiteY2" fmla="*/ 266700 h 723900"/>
              <a:gd name="connsiteX3" fmla="*/ 1417320 w 4008120"/>
              <a:gd name="connsiteY3" fmla="*/ 495300 h 723900"/>
              <a:gd name="connsiteX4" fmla="*/ 0 w 4008120"/>
              <a:gd name="connsiteY4" fmla="*/ 723900 h 723900"/>
              <a:gd name="connsiteX0" fmla="*/ 3726180 w 3726180"/>
              <a:gd name="connsiteY0" fmla="*/ 0 h 655320"/>
              <a:gd name="connsiteX1" fmla="*/ 2583180 w 3726180"/>
              <a:gd name="connsiteY1" fmla="*/ 198120 h 655320"/>
              <a:gd name="connsiteX2" fmla="*/ 1417320 w 3726180"/>
              <a:gd name="connsiteY2" fmla="*/ 426720 h 655320"/>
              <a:gd name="connsiteX3" fmla="*/ 0 w 3726180"/>
              <a:gd name="connsiteY3" fmla="*/ 655320 h 655320"/>
              <a:gd name="connsiteX0" fmla="*/ 3454717 w 3454717"/>
              <a:gd name="connsiteY0" fmla="*/ 0 h 612457"/>
              <a:gd name="connsiteX1" fmla="*/ 2583180 w 3454717"/>
              <a:gd name="connsiteY1" fmla="*/ 155257 h 612457"/>
              <a:gd name="connsiteX2" fmla="*/ 1417320 w 3454717"/>
              <a:gd name="connsiteY2" fmla="*/ 383857 h 612457"/>
              <a:gd name="connsiteX3" fmla="*/ 0 w 3454717"/>
              <a:gd name="connsiteY3" fmla="*/ 612457 h 612457"/>
              <a:gd name="connsiteX0" fmla="*/ 3407092 w 3407092"/>
              <a:gd name="connsiteY0" fmla="*/ 0 h 605313"/>
              <a:gd name="connsiteX1" fmla="*/ 2535555 w 3407092"/>
              <a:gd name="connsiteY1" fmla="*/ 155257 h 605313"/>
              <a:gd name="connsiteX2" fmla="*/ 1369695 w 3407092"/>
              <a:gd name="connsiteY2" fmla="*/ 383857 h 605313"/>
              <a:gd name="connsiteX3" fmla="*/ 0 w 3407092"/>
              <a:gd name="connsiteY3" fmla="*/ 605313 h 605313"/>
              <a:gd name="connsiteX0" fmla="*/ 3648392 w 3648392"/>
              <a:gd name="connsiteY0" fmla="*/ 0 h 662463"/>
              <a:gd name="connsiteX1" fmla="*/ 2535555 w 3648392"/>
              <a:gd name="connsiteY1" fmla="*/ 212407 h 662463"/>
              <a:gd name="connsiteX2" fmla="*/ 1369695 w 3648392"/>
              <a:gd name="connsiteY2" fmla="*/ 441007 h 662463"/>
              <a:gd name="connsiteX3" fmla="*/ 0 w 3648392"/>
              <a:gd name="connsiteY3" fmla="*/ 662463 h 662463"/>
              <a:gd name="connsiteX0" fmla="*/ 4037012 w 4037012"/>
              <a:gd name="connsiteY0" fmla="*/ 0 h 700563"/>
              <a:gd name="connsiteX1" fmla="*/ 2535555 w 4037012"/>
              <a:gd name="connsiteY1" fmla="*/ 250507 h 700563"/>
              <a:gd name="connsiteX2" fmla="*/ 1369695 w 4037012"/>
              <a:gd name="connsiteY2" fmla="*/ 479107 h 700563"/>
              <a:gd name="connsiteX3" fmla="*/ 0 w 4037012"/>
              <a:gd name="connsiteY3" fmla="*/ 700563 h 70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7012" h="700563">
                <a:moveTo>
                  <a:pt x="4037012" y="0"/>
                </a:moveTo>
                <a:lnTo>
                  <a:pt x="2535555" y="250507"/>
                </a:lnTo>
                <a:cubicBezTo>
                  <a:pt x="2195989" y="314483"/>
                  <a:pt x="1800225" y="402907"/>
                  <a:pt x="1369695" y="479107"/>
                </a:cubicBezTo>
                <a:cubicBezTo>
                  <a:pt x="939165" y="555307"/>
                  <a:pt x="493395" y="624363"/>
                  <a:pt x="0" y="700563"/>
                </a:cubicBezTo>
              </a:path>
            </a:pathLst>
          </a:custGeom>
          <a:ln w="57150">
            <a:solidFill>
              <a:srgbClr val="00FF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591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4963" y="3694113"/>
            <a:ext cx="354012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lèche : double flèche verticale 3"/>
          <p:cNvSpPr/>
          <p:nvPr/>
        </p:nvSpPr>
        <p:spPr>
          <a:xfrm rot="19570355">
            <a:off x="7210425" y="3636963"/>
            <a:ext cx="260350" cy="882650"/>
          </a:xfrm>
          <a:prstGeom prst="upDownArrow">
            <a:avLst>
              <a:gd name="adj1" fmla="val 50000"/>
              <a:gd name="adj2" fmla="val 91064"/>
            </a:avLst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593" name="Imag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0200" y="3578225"/>
            <a:ext cx="141288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auxPro OT Black"/>
              </a:rPr>
              <a:t>Introduction </a:t>
            </a:r>
          </a:p>
        </p:txBody>
      </p:sp>
      <p:sp>
        <p:nvSpPr>
          <p:cNvPr id="614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098550"/>
            <a:ext cx="6529137" cy="48006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>
                <a:latin typeface="AauxPro OT Regular"/>
              </a:rPr>
              <a:t>Cette réunion fait suite à une première réunion du 28 juin 2022 présentant : 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fr-FR" sz="1600" dirty="0">
                <a:latin typeface="AauxPro OT Regular"/>
              </a:rPr>
              <a:t>Le contexte, les objectifs de la mission et les équipes,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fr-FR" sz="1600" dirty="0">
                <a:latin typeface="AauxPro OT Regular"/>
              </a:rPr>
              <a:t>Les éléments de diagnostics techniques,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fr-FR" sz="1600" dirty="0">
                <a:latin typeface="AauxPro OT Regular"/>
              </a:rPr>
              <a:t>Un échange sur les 4 orientations stratégiques identifiées pour l'avenir du cœur de village de Beaupuy.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fr-FR" sz="1600" dirty="0">
              <a:latin typeface="AauxPro OT Regular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fr-FR" sz="1600" dirty="0">
                <a:latin typeface="AauxPro OT Regular"/>
              </a:rPr>
              <a:t>Ces études engagées seront versées au PLUIH.</a:t>
            </a:r>
          </a:p>
          <a:p>
            <a:pPr eaLnBrk="1" hangingPunct="1">
              <a:lnSpc>
                <a:spcPct val="70000"/>
              </a:lnSpc>
            </a:pPr>
            <a:endParaRPr lang="fr-FR" sz="1600" dirty="0">
              <a:latin typeface="AauxPro OT Regular"/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>
                <a:latin typeface="AauxPro OT Regular"/>
              </a:rPr>
              <a:t>Il  a été partagé lors de cette réunion que le préalable à la mise en œuvre du projet de cœur de village la nécessité de disposer d'une stratégie mobilité permettant la décongestion, le desserrement du carrefour existant.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fr-FR" sz="1600" dirty="0">
              <a:latin typeface="AauxPro OT Regular"/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>
                <a:latin typeface="AauxPro OT Regular"/>
              </a:rPr>
              <a:t>L'objet de la réunion de ce soir est de : 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fr-FR" sz="1600" dirty="0">
                <a:latin typeface="AauxPro OT Regular"/>
              </a:rPr>
              <a:t>partager les enjeux et les perspectives pour la mobilité à Beaupuy étudiées par les services de la Métropole et du bureau d'étude EGIS.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fr-FR" sz="1600" dirty="0">
                <a:latin typeface="AauxPro OT Regular"/>
              </a:rPr>
              <a:t>-  de recueillir l'avis des Beaupéens avant de poursuivre et d'approfondir les études mobilité et urbaine.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fr-FR" sz="1600" dirty="0">
              <a:latin typeface="AauxPro OT Regular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sz="1600" dirty="0">
                <a:latin typeface="AauxPro OT Regular"/>
              </a:rPr>
              <a:t>Un temps d'échange de 30 mn en fin de présentation.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fr-FR" sz="1600" dirty="0">
              <a:latin typeface="AauxPro OT Regular"/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fr-FR" sz="1600" dirty="0">
              <a:latin typeface="AauxPro OT Regular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9620250" y="407988"/>
            <a:ext cx="2014538" cy="366712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MR le Maire </a:t>
            </a:r>
          </a:p>
        </p:txBody>
      </p:sp>
      <p:pic>
        <p:nvPicPr>
          <p:cNvPr id="3" name="Image 2" descr="Une image contenant texte, intérieur, plafond, personne&#10;&#10;Description générée automatiquement">
            <a:extLst>
              <a:ext uri="{FF2B5EF4-FFF2-40B4-BE49-F238E27FC236}">
                <a16:creationId xmlns:a16="http://schemas.microsoft.com/office/drawing/2014/main" id="{BF6B2CDD-6AA4-E1CF-AA8D-5C494E2C5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36" y="1967163"/>
            <a:ext cx="4884821" cy="36636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814388"/>
            <a:ext cx="9610725" cy="531177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24578" name="Imag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4963" y="3694113"/>
            <a:ext cx="354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rme libre : forme 5"/>
          <p:cNvSpPr/>
          <p:nvPr/>
        </p:nvSpPr>
        <p:spPr>
          <a:xfrm>
            <a:off x="5791200" y="3224213"/>
            <a:ext cx="2605088" cy="1362075"/>
          </a:xfrm>
          <a:custGeom>
            <a:avLst/>
            <a:gdLst>
              <a:gd name="connsiteX0" fmla="*/ 390525 w 2157413"/>
              <a:gd name="connsiteY0" fmla="*/ 80962 h 1200150"/>
              <a:gd name="connsiteX1" fmla="*/ 447675 w 2157413"/>
              <a:gd name="connsiteY1" fmla="*/ 38100 h 1200150"/>
              <a:gd name="connsiteX2" fmla="*/ 466725 w 2157413"/>
              <a:gd name="connsiteY2" fmla="*/ 0 h 1200150"/>
              <a:gd name="connsiteX3" fmla="*/ 519113 w 2157413"/>
              <a:gd name="connsiteY3" fmla="*/ 4762 h 1200150"/>
              <a:gd name="connsiteX4" fmla="*/ 647700 w 2157413"/>
              <a:gd name="connsiteY4" fmla="*/ 119062 h 1200150"/>
              <a:gd name="connsiteX5" fmla="*/ 762000 w 2157413"/>
              <a:gd name="connsiteY5" fmla="*/ 276225 h 1200150"/>
              <a:gd name="connsiteX6" fmla="*/ 914400 w 2157413"/>
              <a:gd name="connsiteY6" fmla="*/ 557212 h 1200150"/>
              <a:gd name="connsiteX7" fmla="*/ 1533525 w 2157413"/>
              <a:gd name="connsiteY7" fmla="*/ 500062 h 1200150"/>
              <a:gd name="connsiteX8" fmla="*/ 1704975 w 2157413"/>
              <a:gd name="connsiteY8" fmla="*/ 280987 h 1200150"/>
              <a:gd name="connsiteX9" fmla="*/ 1757363 w 2157413"/>
              <a:gd name="connsiteY9" fmla="*/ 185737 h 1200150"/>
              <a:gd name="connsiteX10" fmla="*/ 1795463 w 2157413"/>
              <a:gd name="connsiteY10" fmla="*/ 185737 h 1200150"/>
              <a:gd name="connsiteX11" fmla="*/ 2157413 w 2157413"/>
              <a:gd name="connsiteY11" fmla="*/ 414337 h 1200150"/>
              <a:gd name="connsiteX12" fmla="*/ 1924050 w 2157413"/>
              <a:gd name="connsiteY12" fmla="*/ 671512 h 1200150"/>
              <a:gd name="connsiteX13" fmla="*/ 1566863 w 2157413"/>
              <a:gd name="connsiteY13" fmla="*/ 719137 h 1200150"/>
              <a:gd name="connsiteX14" fmla="*/ 1614488 w 2157413"/>
              <a:gd name="connsiteY14" fmla="*/ 1200150 h 1200150"/>
              <a:gd name="connsiteX15" fmla="*/ 1471613 w 2157413"/>
              <a:gd name="connsiteY15" fmla="*/ 1162050 h 1200150"/>
              <a:gd name="connsiteX16" fmla="*/ 1323975 w 2157413"/>
              <a:gd name="connsiteY16" fmla="*/ 1185862 h 1200150"/>
              <a:gd name="connsiteX17" fmla="*/ 1119188 w 2157413"/>
              <a:gd name="connsiteY17" fmla="*/ 981075 h 1200150"/>
              <a:gd name="connsiteX18" fmla="*/ 1023938 w 2157413"/>
              <a:gd name="connsiteY18" fmla="*/ 823912 h 1200150"/>
              <a:gd name="connsiteX19" fmla="*/ 90488 w 2157413"/>
              <a:gd name="connsiteY19" fmla="*/ 962025 h 1200150"/>
              <a:gd name="connsiteX20" fmla="*/ 38100 w 2157413"/>
              <a:gd name="connsiteY20" fmla="*/ 661987 h 1200150"/>
              <a:gd name="connsiteX21" fmla="*/ 0 w 2157413"/>
              <a:gd name="connsiteY21" fmla="*/ 423862 h 1200150"/>
              <a:gd name="connsiteX22" fmla="*/ 14288 w 2157413"/>
              <a:gd name="connsiteY22" fmla="*/ 323850 h 1200150"/>
              <a:gd name="connsiteX23" fmla="*/ 100013 w 2157413"/>
              <a:gd name="connsiteY23" fmla="*/ 238125 h 1200150"/>
              <a:gd name="connsiteX24" fmla="*/ 261938 w 2157413"/>
              <a:gd name="connsiteY24" fmla="*/ 147637 h 1200150"/>
              <a:gd name="connsiteX25" fmla="*/ 390525 w 2157413"/>
              <a:gd name="connsiteY25" fmla="*/ 80962 h 1200150"/>
              <a:gd name="connsiteX0" fmla="*/ 390525 w 2157413"/>
              <a:gd name="connsiteY0" fmla="*/ 80962 h 1200150"/>
              <a:gd name="connsiteX1" fmla="*/ 447675 w 2157413"/>
              <a:gd name="connsiteY1" fmla="*/ 38100 h 1200150"/>
              <a:gd name="connsiteX2" fmla="*/ 466725 w 2157413"/>
              <a:gd name="connsiteY2" fmla="*/ 0 h 1200150"/>
              <a:gd name="connsiteX3" fmla="*/ 519113 w 2157413"/>
              <a:gd name="connsiteY3" fmla="*/ 4762 h 1200150"/>
              <a:gd name="connsiteX4" fmla="*/ 647700 w 2157413"/>
              <a:gd name="connsiteY4" fmla="*/ 119062 h 1200150"/>
              <a:gd name="connsiteX5" fmla="*/ 762000 w 2157413"/>
              <a:gd name="connsiteY5" fmla="*/ 276225 h 1200150"/>
              <a:gd name="connsiteX6" fmla="*/ 914400 w 2157413"/>
              <a:gd name="connsiteY6" fmla="*/ 557212 h 1200150"/>
              <a:gd name="connsiteX7" fmla="*/ 1533525 w 2157413"/>
              <a:gd name="connsiteY7" fmla="*/ 500062 h 1200150"/>
              <a:gd name="connsiteX8" fmla="*/ 1704975 w 2157413"/>
              <a:gd name="connsiteY8" fmla="*/ 280987 h 1200150"/>
              <a:gd name="connsiteX9" fmla="*/ 1757363 w 2157413"/>
              <a:gd name="connsiteY9" fmla="*/ 185737 h 1200150"/>
              <a:gd name="connsiteX10" fmla="*/ 1795463 w 2157413"/>
              <a:gd name="connsiteY10" fmla="*/ 185737 h 1200150"/>
              <a:gd name="connsiteX11" fmla="*/ 2157413 w 2157413"/>
              <a:gd name="connsiteY11" fmla="*/ 414337 h 1200150"/>
              <a:gd name="connsiteX12" fmla="*/ 1924050 w 2157413"/>
              <a:gd name="connsiteY12" fmla="*/ 671512 h 1200150"/>
              <a:gd name="connsiteX13" fmla="*/ 1566863 w 2157413"/>
              <a:gd name="connsiteY13" fmla="*/ 719137 h 1200150"/>
              <a:gd name="connsiteX14" fmla="*/ 1614488 w 2157413"/>
              <a:gd name="connsiteY14" fmla="*/ 1200150 h 1200150"/>
              <a:gd name="connsiteX15" fmla="*/ 1471613 w 2157413"/>
              <a:gd name="connsiteY15" fmla="*/ 1162050 h 1200150"/>
              <a:gd name="connsiteX16" fmla="*/ 1323975 w 2157413"/>
              <a:gd name="connsiteY16" fmla="*/ 1185862 h 1200150"/>
              <a:gd name="connsiteX17" fmla="*/ 1119188 w 2157413"/>
              <a:gd name="connsiteY17" fmla="*/ 981075 h 1200150"/>
              <a:gd name="connsiteX18" fmla="*/ 1023938 w 2157413"/>
              <a:gd name="connsiteY18" fmla="*/ 823912 h 1200150"/>
              <a:gd name="connsiteX19" fmla="*/ 123825 w 2157413"/>
              <a:gd name="connsiteY19" fmla="*/ 1092993 h 1200150"/>
              <a:gd name="connsiteX20" fmla="*/ 38100 w 2157413"/>
              <a:gd name="connsiteY20" fmla="*/ 661987 h 1200150"/>
              <a:gd name="connsiteX21" fmla="*/ 0 w 2157413"/>
              <a:gd name="connsiteY21" fmla="*/ 423862 h 1200150"/>
              <a:gd name="connsiteX22" fmla="*/ 14288 w 2157413"/>
              <a:gd name="connsiteY22" fmla="*/ 323850 h 1200150"/>
              <a:gd name="connsiteX23" fmla="*/ 100013 w 2157413"/>
              <a:gd name="connsiteY23" fmla="*/ 238125 h 1200150"/>
              <a:gd name="connsiteX24" fmla="*/ 261938 w 2157413"/>
              <a:gd name="connsiteY24" fmla="*/ 147637 h 1200150"/>
              <a:gd name="connsiteX25" fmla="*/ 390525 w 2157413"/>
              <a:gd name="connsiteY25" fmla="*/ 80962 h 1200150"/>
              <a:gd name="connsiteX0" fmla="*/ 390525 w 2157413"/>
              <a:gd name="connsiteY0" fmla="*/ 80962 h 1200150"/>
              <a:gd name="connsiteX1" fmla="*/ 447675 w 2157413"/>
              <a:gd name="connsiteY1" fmla="*/ 38100 h 1200150"/>
              <a:gd name="connsiteX2" fmla="*/ 466725 w 2157413"/>
              <a:gd name="connsiteY2" fmla="*/ 0 h 1200150"/>
              <a:gd name="connsiteX3" fmla="*/ 519113 w 2157413"/>
              <a:gd name="connsiteY3" fmla="*/ 4762 h 1200150"/>
              <a:gd name="connsiteX4" fmla="*/ 647700 w 2157413"/>
              <a:gd name="connsiteY4" fmla="*/ 119062 h 1200150"/>
              <a:gd name="connsiteX5" fmla="*/ 762000 w 2157413"/>
              <a:gd name="connsiteY5" fmla="*/ 276225 h 1200150"/>
              <a:gd name="connsiteX6" fmla="*/ 914400 w 2157413"/>
              <a:gd name="connsiteY6" fmla="*/ 557212 h 1200150"/>
              <a:gd name="connsiteX7" fmla="*/ 1533525 w 2157413"/>
              <a:gd name="connsiteY7" fmla="*/ 500062 h 1200150"/>
              <a:gd name="connsiteX8" fmla="*/ 1704975 w 2157413"/>
              <a:gd name="connsiteY8" fmla="*/ 280987 h 1200150"/>
              <a:gd name="connsiteX9" fmla="*/ 1757363 w 2157413"/>
              <a:gd name="connsiteY9" fmla="*/ 185737 h 1200150"/>
              <a:gd name="connsiteX10" fmla="*/ 1795463 w 2157413"/>
              <a:gd name="connsiteY10" fmla="*/ 185737 h 1200150"/>
              <a:gd name="connsiteX11" fmla="*/ 2157413 w 2157413"/>
              <a:gd name="connsiteY11" fmla="*/ 414337 h 1200150"/>
              <a:gd name="connsiteX12" fmla="*/ 1924050 w 2157413"/>
              <a:gd name="connsiteY12" fmla="*/ 671512 h 1200150"/>
              <a:gd name="connsiteX13" fmla="*/ 1566863 w 2157413"/>
              <a:gd name="connsiteY13" fmla="*/ 719137 h 1200150"/>
              <a:gd name="connsiteX14" fmla="*/ 1614488 w 2157413"/>
              <a:gd name="connsiteY14" fmla="*/ 1200150 h 1200150"/>
              <a:gd name="connsiteX15" fmla="*/ 1471613 w 2157413"/>
              <a:gd name="connsiteY15" fmla="*/ 1162050 h 1200150"/>
              <a:gd name="connsiteX16" fmla="*/ 1323975 w 2157413"/>
              <a:gd name="connsiteY16" fmla="*/ 1185862 h 1200150"/>
              <a:gd name="connsiteX17" fmla="*/ 1119188 w 2157413"/>
              <a:gd name="connsiteY17" fmla="*/ 981075 h 1200150"/>
              <a:gd name="connsiteX18" fmla="*/ 1023938 w 2157413"/>
              <a:gd name="connsiteY18" fmla="*/ 823912 h 1200150"/>
              <a:gd name="connsiteX19" fmla="*/ 192881 w 2157413"/>
              <a:gd name="connsiteY19" fmla="*/ 1200150 h 1200150"/>
              <a:gd name="connsiteX20" fmla="*/ 123825 w 2157413"/>
              <a:gd name="connsiteY20" fmla="*/ 1092993 h 1200150"/>
              <a:gd name="connsiteX21" fmla="*/ 38100 w 2157413"/>
              <a:gd name="connsiteY21" fmla="*/ 661987 h 1200150"/>
              <a:gd name="connsiteX22" fmla="*/ 0 w 2157413"/>
              <a:gd name="connsiteY22" fmla="*/ 423862 h 1200150"/>
              <a:gd name="connsiteX23" fmla="*/ 14288 w 2157413"/>
              <a:gd name="connsiteY23" fmla="*/ 323850 h 1200150"/>
              <a:gd name="connsiteX24" fmla="*/ 100013 w 2157413"/>
              <a:gd name="connsiteY24" fmla="*/ 238125 h 1200150"/>
              <a:gd name="connsiteX25" fmla="*/ 261938 w 2157413"/>
              <a:gd name="connsiteY25" fmla="*/ 147637 h 1200150"/>
              <a:gd name="connsiteX26" fmla="*/ 390525 w 2157413"/>
              <a:gd name="connsiteY26" fmla="*/ 80962 h 1200150"/>
              <a:gd name="connsiteX0" fmla="*/ 390525 w 2157413"/>
              <a:gd name="connsiteY0" fmla="*/ 80962 h 1302139"/>
              <a:gd name="connsiteX1" fmla="*/ 447675 w 2157413"/>
              <a:gd name="connsiteY1" fmla="*/ 38100 h 1302139"/>
              <a:gd name="connsiteX2" fmla="*/ 466725 w 2157413"/>
              <a:gd name="connsiteY2" fmla="*/ 0 h 1302139"/>
              <a:gd name="connsiteX3" fmla="*/ 519113 w 2157413"/>
              <a:gd name="connsiteY3" fmla="*/ 4762 h 1302139"/>
              <a:gd name="connsiteX4" fmla="*/ 647700 w 2157413"/>
              <a:gd name="connsiteY4" fmla="*/ 119062 h 1302139"/>
              <a:gd name="connsiteX5" fmla="*/ 762000 w 2157413"/>
              <a:gd name="connsiteY5" fmla="*/ 276225 h 1302139"/>
              <a:gd name="connsiteX6" fmla="*/ 914400 w 2157413"/>
              <a:gd name="connsiteY6" fmla="*/ 557212 h 1302139"/>
              <a:gd name="connsiteX7" fmla="*/ 1533525 w 2157413"/>
              <a:gd name="connsiteY7" fmla="*/ 500062 h 1302139"/>
              <a:gd name="connsiteX8" fmla="*/ 1704975 w 2157413"/>
              <a:gd name="connsiteY8" fmla="*/ 280987 h 1302139"/>
              <a:gd name="connsiteX9" fmla="*/ 1757363 w 2157413"/>
              <a:gd name="connsiteY9" fmla="*/ 185737 h 1302139"/>
              <a:gd name="connsiteX10" fmla="*/ 1795463 w 2157413"/>
              <a:gd name="connsiteY10" fmla="*/ 185737 h 1302139"/>
              <a:gd name="connsiteX11" fmla="*/ 2157413 w 2157413"/>
              <a:gd name="connsiteY11" fmla="*/ 414337 h 1302139"/>
              <a:gd name="connsiteX12" fmla="*/ 1924050 w 2157413"/>
              <a:gd name="connsiteY12" fmla="*/ 671512 h 1302139"/>
              <a:gd name="connsiteX13" fmla="*/ 1566863 w 2157413"/>
              <a:gd name="connsiteY13" fmla="*/ 719137 h 1302139"/>
              <a:gd name="connsiteX14" fmla="*/ 1614488 w 2157413"/>
              <a:gd name="connsiteY14" fmla="*/ 1200150 h 1302139"/>
              <a:gd name="connsiteX15" fmla="*/ 1471613 w 2157413"/>
              <a:gd name="connsiteY15" fmla="*/ 1162050 h 1302139"/>
              <a:gd name="connsiteX16" fmla="*/ 1323975 w 2157413"/>
              <a:gd name="connsiteY16" fmla="*/ 1185862 h 1302139"/>
              <a:gd name="connsiteX17" fmla="*/ 1119188 w 2157413"/>
              <a:gd name="connsiteY17" fmla="*/ 981075 h 1302139"/>
              <a:gd name="connsiteX18" fmla="*/ 1023938 w 2157413"/>
              <a:gd name="connsiteY18" fmla="*/ 823912 h 1302139"/>
              <a:gd name="connsiteX19" fmla="*/ 490538 w 2157413"/>
              <a:gd name="connsiteY19" fmla="*/ 1285875 h 1302139"/>
              <a:gd name="connsiteX20" fmla="*/ 192881 w 2157413"/>
              <a:gd name="connsiteY20" fmla="*/ 1200150 h 1302139"/>
              <a:gd name="connsiteX21" fmla="*/ 123825 w 2157413"/>
              <a:gd name="connsiteY21" fmla="*/ 1092993 h 1302139"/>
              <a:gd name="connsiteX22" fmla="*/ 38100 w 2157413"/>
              <a:gd name="connsiteY22" fmla="*/ 661987 h 1302139"/>
              <a:gd name="connsiteX23" fmla="*/ 0 w 2157413"/>
              <a:gd name="connsiteY23" fmla="*/ 423862 h 1302139"/>
              <a:gd name="connsiteX24" fmla="*/ 14288 w 2157413"/>
              <a:gd name="connsiteY24" fmla="*/ 323850 h 1302139"/>
              <a:gd name="connsiteX25" fmla="*/ 100013 w 2157413"/>
              <a:gd name="connsiteY25" fmla="*/ 238125 h 1302139"/>
              <a:gd name="connsiteX26" fmla="*/ 261938 w 2157413"/>
              <a:gd name="connsiteY26" fmla="*/ 147637 h 1302139"/>
              <a:gd name="connsiteX27" fmla="*/ 390525 w 2157413"/>
              <a:gd name="connsiteY27" fmla="*/ 80962 h 1302139"/>
              <a:gd name="connsiteX0" fmla="*/ 390525 w 2157413"/>
              <a:gd name="connsiteY0" fmla="*/ 80962 h 1365467"/>
              <a:gd name="connsiteX1" fmla="*/ 447675 w 2157413"/>
              <a:gd name="connsiteY1" fmla="*/ 38100 h 1365467"/>
              <a:gd name="connsiteX2" fmla="*/ 466725 w 2157413"/>
              <a:gd name="connsiteY2" fmla="*/ 0 h 1365467"/>
              <a:gd name="connsiteX3" fmla="*/ 519113 w 2157413"/>
              <a:gd name="connsiteY3" fmla="*/ 4762 h 1365467"/>
              <a:gd name="connsiteX4" fmla="*/ 647700 w 2157413"/>
              <a:gd name="connsiteY4" fmla="*/ 119062 h 1365467"/>
              <a:gd name="connsiteX5" fmla="*/ 762000 w 2157413"/>
              <a:gd name="connsiteY5" fmla="*/ 276225 h 1365467"/>
              <a:gd name="connsiteX6" fmla="*/ 914400 w 2157413"/>
              <a:gd name="connsiteY6" fmla="*/ 557212 h 1365467"/>
              <a:gd name="connsiteX7" fmla="*/ 1533525 w 2157413"/>
              <a:gd name="connsiteY7" fmla="*/ 500062 h 1365467"/>
              <a:gd name="connsiteX8" fmla="*/ 1704975 w 2157413"/>
              <a:gd name="connsiteY8" fmla="*/ 280987 h 1365467"/>
              <a:gd name="connsiteX9" fmla="*/ 1757363 w 2157413"/>
              <a:gd name="connsiteY9" fmla="*/ 185737 h 1365467"/>
              <a:gd name="connsiteX10" fmla="*/ 1795463 w 2157413"/>
              <a:gd name="connsiteY10" fmla="*/ 185737 h 1365467"/>
              <a:gd name="connsiteX11" fmla="*/ 2157413 w 2157413"/>
              <a:gd name="connsiteY11" fmla="*/ 414337 h 1365467"/>
              <a:gd name="connsiteX12" fmla="*/ 1924050 w 2157413"/>
              <a:gd name="connsiteY12" fmla="*/ 671512 h 1365467"/>
              <a:gd name="connsiteX13" fmla="*/ 1566863 w 2157413"/>
              <a:gd name="connsiteY13" fmla="*/ 719137 h 1365467"/>
              <a:gd name="connsiteX14" fmla="*/ 1614488 w 2157413"/>
              <a:gd name="connsiteY14" fmla="*/ 1200150 h 1365467"/>
              <a:gd name="connsiteX15" fmla="*/ 1471613 w 2157413"/>
              <a:gd name="connsiteY15" fmla="*/ 1162050 h 1365467"/>
              <a:gd name="connsiteX16" fmla="*/ 1323975 w 2157413"/>
              <a:gd name="connsiteY16" fmla="*/ 1185862 h 1365467"/>
              <a:gd name="connsiteX17" fmla="*/ 1119188 w 2157413"/>
              <a:gd name="connsiteY17" fmla="*/ 981075 h 1365467"/>
              <a:gd name="connsiteX18" fmla="*/ 895351 w 2157413"/>
              <a:gd name="connsiteY18" fmla="*/ 1362075 h 1365467"/>
              <a:gd name="connsiteX19" fmla="*/ 490538 w 2157413"/>
              <a:gd name="connsiteY19" fmla="*/ 1285875 h 1365467"/>
              <a:gd name="connsiteX20" fmla="*/ 192881 w 2157413"/>
              <a:gd name="connsiteY20" fmla="*/ 1200150 h 1365467"/>
              <a:gd name="connsiteX21" fmla="*/ 123825 w 2157413"/>
              <a:gd name="connsiteY21" fmla="*/ 1092993 h 1365467"/>
              <a:gd name="connsiteX22" fmla="*/ 38100 w 2157413"/>
              <a:gd name="connsiteY22" fmla="*/ 661987 h 1365467"/>
              <a:gd name="connsiteX23" fmla="*/ 0 w 2157413"/>
              <a:gd name="connsiteY23" fmla="*/ 423862 h 1365467"/>
              <a:gd name="connsiteX24" fmla="*/ 14288 w 2157413"/>
              <a:gd name="connsiteY24" fmla="*/ 323850 h 1365467"/>
              <a:gd name="connsiteX25" fmla="*/ 100013 w 2157413"/>
              <a:gd name="connsiteY25" fmla="*/ 238125 h 1365467"/>
              <a:gd name="connsiteX26" fmla="*/ 261938 w 2157413"/>
              <a:gd name="connsiteY26" fmla="*/ 147637 h 1365467"/>
              <a:gd name="connsiteX27" fmla="*/ 390525 w 2157413"/>
              <a:gd name="connsiteY27" fmla="*/ 80962 h 1365467"/>
              <a:gd name="connsiteX0" fmla="*/ 390525 w 2157413"/>
              <a:gd name="connsiteY0" fmla="*/ 80962 h 1365467"/>
              <a:gd name="connsiteX1" fmla="*/ 447675 w 2157413"/>
              <a:gd name="connsiteY1" fmla="*/ 38100 h 1365467"/>
              <a:gd name="connsiteX2" fmla="*/ 466725 w 2157413"/>
              <a:gd name="connsiteY2" fmla="*/ 0 h 1365467"/>
              <a:gd name="connsiteX3" fmla="*/ 519113 w 2157413"/>
              <a:gd name="connsiteY3" fmla="*/ 4762 h 1365467"/>
              <a:gd name="connsiteX4" fmla="*/ 647700 w 2157413"/>
              <a:gd name="connsiteY4" fmla="*/ 119062 h 1365467"/>
              <a:gd name="connsiteX5" fmla="*/ 762000 w 2157413"/>
              <a:gd name="connsiteY5" fmla="*/ 276225 h 1365467"/>
              <a:gd name="connsiteX6" fmla="*/ 914400 w 2157413"/>
              <a:gd name="connsiteY6" fmla="*/ 557212 h 1365467"/>
              <a:gd name="connsiteX7" fmla="*/ 1533525 w 2157413"/>
              <a:gd name="connsiteY7" fmla="*/ 500062 h 1365467"/>
              <a:gd name="connsiteX8" fmla="*/ 1704975 w 2157413"/>
              <a:gd name="connsiteY8" fmla="*/ 280987 h 1365467"/>
              <a:gd name="connsiteX9" fmla="*/ 1757363 w 2157413"/>
              <a:gd name="connsiteY9" fmla="*/ 185737 h 1365467"/>
              <a:gd name="connsiteX10" fmla="*/ 1795463 w 2157413"/>
              <a:gd name="connsiteY10" fmla="*/ 185737 h 1365467"/>
              <a:gd name="connsiteX11" fmla="*/ 2157413 w 2157413"/>
              <a:gd name="connsiteY11" fmla="*/ 414337 h 1365467"/>
              <a:gd name="connsiteX12" fmla="*/ 1924050 w 2157413"/>
              <a:gd name="connsiteY12" fmla="*/ 671512 h 1365467"/>
              <a:gd name="connsiteX13" fmla="*/ 1566863 w 2157413"/>
              <a:gd name="connsiteY13" fmla="*/ 719137 h 1365467"/>
              <a:gd name="connsiteX14" fmla="*/ 1614488 w 2157413"/>
              <a:gd name="connsiteY14" fmla="*/ 1200150 h 1365467"/>
              <a:gd name="connsiteX15" fmla="*/ 1471613 w 2157413"/>
              <a:gd name="connsiteY15" fmla="*/ 1162050 h 1365467"/>
              <a:gd name="connsiteX16" fmla="*/ 1323975 w 2157413"/>
              <a:gd name="connsiteY16" fmla="*/ 1185862 h 1365467"/>
              <a:gd name="connsiteX17" fmla="*/ 1119188 w 2157413"/>
              <a:gd name="connsiteY17" fmla="*/ 981075 h 1365467"/>
              <a:gd name="connsiteX18" fmla="*/ 895351 w 2157413"/>
              <a:gd name="connsiteY18" fmla="*/ 1362075 h 1365467"/>
              <a:gd name="connsiteX19" fmla="*/ 490538 w 2157413"/>
              <a:gd name="connsiteY19" fmla="*/ 1285875 h 1365467"/>
              <a:gd name="connsiteX20" fmla="*/ 192881 w 2157413"/>
              <a:gd name="connsiteY20" fmla="*/ 1200150 h 1365467"/>
              <a:gd name="connsiteX21" fmla="*/ 123825 w 2157413"/>
              <a:gd name="connsiteY21" fmla="*/ 1092993 h 1365467"/>
              <a:gd name="connsiteX22" fmla="*/ 38100 w 2157413"/>
              <a:gd name="connsiteY22" fmla="*/ 661987 h 1365467"/>
              <a:gd name="connsiteX23" fmla="*/ 0 w 2157413"/>
              <a:gd name="connsiteY23" fmla="*/ 423862 h 1365467"/>
              <a:gd name="connsiteX24" fmla="*/ 14288 w 2157413"/>
              <a:gd name="connsiteY24" fmla="*/ 323850 h 1365467"/>
              <a:gd name="connsiteX25" fmla="*/ 100013 w 2157413"/>
              <a:gd name="connsiteY25" fmla="*/ 238125 h 1365467"/>
              <a:gd name="connsiteX26" fmla="*/ 261938 w 2157413"/>
              <a:gd name="connsiteY26" fmla="*/ 147637 h 1365467"/>
              <a:gd name="connsiteX27" fmla="*/ 390525 w 2157413"/>
              <a:gd name="connsiteY27" fmla="*/ 80962 h 1365467"/>
              <a:gd name="connsiteX0" fmla="*/ 390525 w 2157413"/>
              <a:gd name="connsiteY0" fmla="*/ 80962 h 1362075"/>
              <a:gd name="connsiteX1" fmla="*/ 447675 w 2157413"/>
              <a:gd name="connsiteY1" fmla="*/ 38100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3975 w 2157413"/>
              <a:gd name="connsiteY16" fmla="*/ 1185862 h 1362075"/>
              <a:gd name="connsiteX17" fmla="*/ 1119188 w 2157413"/>
              <a:gd name="connsiteY17" fmla="*/ 981075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61938 w 2157413"/>
              <a:gd name="connsiteY26" fmla="*/ 147637 h 1362075"/>
              <a:gd name="connsiteX27" fmla="*/ 390525 w 2157413"/>
              <a:gd name="connsiteY27" fmla="*/ 80962 h 1362075"/>
              <a:gd name="connsiteX0" fmla="*/ 390525 w 2157413"/>
              <a:gd name="connsiteY0" fmla="*/ 80962 h 1362075"/>
              <a:gd name="connsiteX1" fmla="*/ 447675 w 2157413"/>
              <a:gd name="connsiteY1" fmla="*/ 38100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3975 w 2157413"/>
              <a:gd name="connsiteY16" fmla="*/ 1185862 h 1362075"/>
              <a:gd name="connsiteX17" fmla="*/ 1181101 w 2157413"/>
              <a:gd name="connsiteY17" fmla="*/ 1200150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61938 w 2157413"/>
              <a:gd name="connsiteY26" fmla="*/ 147637 h 1362075"/>
              <a:gd name="connsiteX27" fmla="*/ 390525 w 2157413"/>
              <a:gd name="connsiteY27" fmla="*/ 80962 h 1362075"/>
              <a:gd name="connsiteX0" fmla="*/ 390525 w 2157413"/>
              <a:gd name="connsiteY0" fmla="*/ 80962 h 1362075"/>
              <a:gd name="connsiteX1" fmla="*/ 447675 w 2157413"/>
              <a:gd name="connsiteY1" fmla="*/ 38100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8737 w 2157413"/>
              <a:gd name="connsiteY16" fmla="*/ 1173956 h 1362075"/>
              <a:gd name="connsiteX17" fmla="*/ 1181101 w 2157413"/>
              <a:gd name="connsiteY17" fmla="*/ 1200150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61938 w 2157413"/>
              <a:gd name="connsiteY26" fmla="*/ 147637 h 1362075"/>
              <a:gd name="connsiteX27" fmla="*/ 390525 w 2157413"/>
              <a:gd name="connsiteY27" fmla="*/ 80962 h 1362075"/>
              <a:gd name="connsiteX0" fmla="*/ 390525 w 2157413"/>
              <a:gd name="connsiteY0" fmla="*/ 80962 h 1362075"/>
              <a:gd name="connsiteX1" fmla="*/ 481012 w 2157413"/>
              <a:gd name="connsiteY1" fmla="*/ 85725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8737 w 2157413"/>
              <a:gd name="connsiteY16" fmla="*/ 1173956 h 1362075"/>
              <a:gd name="connsiteX17" fmla="*/ 1181101 w 2157413"/>
              <a:gd name="connsiteY17" fmla="*/ 1200150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61938 w 2157413"/>
              <a:gd name="connsiteY26" fmla="*/ 147637 h 1362075"/>
              <a:gd name="connsiteX27" fmla="*/ 390525 w 2157413"/>
              <a:gd name="connsiteY27" fmla="*/ 80962 h 1362075"/>
              <a:gd name="connsiteX0" fmla="*/ 409575 w 2157413"/>
              <a:gd name="connsiteY0" fmla="*/ 185737 h 1362075"/>
              <a:gd name="connsiteX1" fmla="*/ 481012 w 2157413"/>
              <a:gd name="connsiteY1" fmla="*/ 85725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8737 w 2157413"/>
              <a:gd name="connsiteY16" fmla="*/ 1173956 h 1362075"/>
              <a:gd name="connsiteX17" fmla="*/ 1181101 w 2157413"/>
              <a:gd name="connsiteY17" fmla="*/ 1200150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61938 w 2157413"/>
              <a:gd name="connsiteY26" fmla="*/ 147637 h 1362075"/>
              <a:gd name="connsiteX27" fmla="*/ 409575 w 2157413"/>
              <a:gd name="connsiteY27" fmla="*/ 185737 h 1362075"/>
              <a:gd name="connsiteX0" fmla="*/ 409575 w 2157413"/>
              <a:gd name="connsiteY0" fmla="*/ 185737 h 1362075"/>
              <a:gd name="connsiteX1" fmla="*/ 481012 w 2157413"/>
              <a:gd name="connsiteY1" fmla="*/ 85725 h 1362075"/>
              <a:gd name="connsiteX2" fmla="*/ 466725 w 2157413"/>
              <a:gd name="connsiteY2" fmla="*/ 0 h 1362075"/>
              <a:gd name="connsiteX3" fmla="*/ 519113 w 2157413"/>
              <a:gd name="connsiteY3" fmla="*/ 4762 h 1362075"/>
              <a:gd name="connsiteX4" fmla="*/ 647700 w 2157413"/>
              <a:gd name="connsiteY4" fmla="*/ 119062 h 1362075"/>
              <a:gd name="connsiteX5" fmla="*/ 762000 w 2157413"/>
              <a:gd name="connsiteY5" fmla="*/ 276225 h 1362075"/>
              <a:gd name="connsiteX6" fmla="*/ 914400 w 2157413"/>
              <a:gd name="connsiteY6" fmla="*/ 557212 h 1362075"/>
              <a:gd name="connsiteX7" fmla="*/ 1533525 w 2157413"/>
              <a:gd name="connsiteY7" fmla="*/ 500062 h 1362075"/>
              <a:gd name="connsiteX8" fmla="*/ 1704975 w 2157413"/>
              <a:gd name="connsiteY8" fmla="*/ 280987 h 1362075"/>
              <a:gd name="connsiteX9" fmla="*/ 1757363 w 2157413"/>
              <a:gd name="connsiteY9" fmla="*/ 185737 h 1362075"/>
              <a:gd name="connsiteX10" fmla="*/ 1795463 w 2157413"/>
              <a:gd name="connsiteY10" fmla="*/ 185737 h 1362075"/>
              <a:gd name="connsiteX11" fmla="*/ 2157413 w 2157413"/>
              <a:gd name="connsiteY11" fmla="*/ 414337 h 1362075"/>
              <a:gd name="connsiteX12" fmla="*/ 1924050 w 2157413"/>
              <a:gd name="connsiteY12" fmla="*/ 671512 h 1362075"/>
              <a:gd name="connsiteX13" fmla="*/ 1566863 w 2157413"/>
              <a:gd name="connsiteY13" fmla="*/ 719137 h 1362075"/>
              <a:gd name="connsiteX14" fmla="*/ 1614488 w 2157413"/>
              <a:gd name="connsiteY14" fmla="*/ 1200150 h 1362075"/>
              <a:gd name="connsiteX15" fmla="*/ 1471613 w 2157413"/>
              <a:gd name="connsiteY15" fmla="*/ 1162050 h 1362075"/>
              <a:gd name="connsiteX16" fmla="*/ 1328737 w 2157413"/>
              <a:gd name="connsiteY16" fmla="*/ 1173956 h 1362075"/>
              <a:gd name="connsiteX17" fmla="*/ 1181101 w 2157413"/>
              <a:gd name="connsiteY17" fmla="*/ 1200150 h 1362075"/>
              <a:gd name="connsiteX18" fmla="*/ 895351 w 2157413"/>
              <a:gd name="connsiteY18" fmla="*/ 1362075 h 1362075"/>
              <a:gd name="connsiteX19" fmla="*/ 490538 w 2157413"/>
              <a:gd name="connsiteY19" fmla="*/ 1285875 h 1362075"/>
              <a:gd name="connsiteX20" fmla="*/ 192881 w 2157413"/>
              <a:gd name="connsiteY20" fmla="*/ 1200150 h 1362075"/>
              <a:gd name="connsiteX21" fmla="*/ 123825 w 2157413"/>
              <a:gd name="connsiteY21" fmla="*/ 1092993 h 1362075"/>
              <a:gd name="connsiteX22" fmla="*/ 38100 w 2157413"/>
              <a:gd name="connsiteY22" fmla="*/ 661987 h 1362075"/>
              <a:gd name="connsiteX23" fmla="*/ 0 w 2157413"/>
              <a:gd name="connsiteY23" fmla="*/ 423862 h 1362075"/>
              <a:gd name="connsiteX24" fmla="*/ 14288 w 2157413"/>
              <a:gd name="connsiteY24" fmla="*/ 323850 h 1362075"/>
              <a:gd name="connsiteX25" fmla="*/ 100013 w 2157413"/>
              <a:gd name="connsiteY25" fmla="*/ 238125 h 1362075"/>
              <a:gd name="connsiteX26" fmla="*/ 257176 w 2157413"/>
              <a:gd name="connsiteY26" fmla="*/ 204787 h 1362075"/>
              <a:gd name="connsiteX27" fmla="*/ 409575 w 2157413"/>
              <a:gd name="connsiteY27" fmla="*/ 185737 h 1362075"/>
              <a:gd name="connsiteX0" fmla="*/ 504825 w 2252663"/>
              <a:gd name="connsiteY0" fmla="*/ 185737 h 1362075"/>
              <a:gd name="connsiteX1" fmla="*/ 576262 w 2252663"/>
              <a:gd name="connsiteY1" fmla="*/ 85725 h 1362075"/>
              <a:gd name="connsiteX2" fmla="*/ 561975 w 2252663"/>
              <a:gd name="connsiteY2" fmla="*/ 0 h 1362075"/>
              <a:gd name="connsiteX3" fmla="*/ 614363 w 2252663"/>
              <a:gd name="connsiteY3" fmla="*/ 4762 h 1362075"/>
              <a:gd name="connsiteX4" fmla="*/ 742950 w 2252663"/>
              <a:gd name="connsiteY4" fmla="*/ 119062 h 1362075"/>
              <a:gd name="connsiteX5" fmla="*/ 857250 w 2252663"/>
              <a:gd name="connsiteY5" fmla="*/ 276225 h 1362075"/>
              <a:gd name="connsiteX6" fmla="*/ 1009650 w 2252663"/>
              <a:gd name="connsiteY6" fmla="*/ 557212 h 1362075"/>
              <a:gd name="connsiteX7" fmla="*/ 1628775 w 2252663"/>
              <a:gd name="connsiteY7" fmla="*/ 500062 h 1362075"/>
              <a:gd name="connsiteX8" fmla="*/ 1800225 w 2252663"/>
              <a:gd name="connsiteY8" fmla="*/ 280987 h 1362075"/>
              <a:gd name="connsiteX9" fmla="*/ 1852613 w 2252663"/>
              <a:gd name="connsiteY9" fmla="*/ 185737 h 1362075"/>
              <a:gd name="connsiteX10" fmla="*/ 1890713 w 2252663"/>
              <a:gd name="connsiteY10" fmla="*/ 185737 h 1362075"/>
              <a:gd name="connsiteX11" fmla="*/ 2252663 w 2252663"/>
              <a:gd name="connsiteY11" fmla="*/ 414337 h 1362075"/>
              <a:gd name="connsiteX12" fmla="*/ 2019300 w 2252663"/>
              <a:gd name="connsiteY12" fmla="*/ 671512 h 1362075"/>
              <a:gd name="connsiteX13" fmla="*/ 1662113 w 2252663"/>
              <a:gd name="connsiteY13" fmla="*/ 719137 h 1362075"/>
              <a:gd name="connsiteX14" fmla="*/ 1709738 w 2252663"/>
              <a:gd name="connsiteY14" fmla="*/ 1200150 h 1362075"/>
              <a:gd name="connsiteX15" fmla="*/ 1566863 w 2252663"/>
              <a:gd name="connsiteY15" fmla="*/ 1162050 h 1362075"/>
              <a:gd name="connsiteX16" fmla="*/ 1423987 w 2252663"/>
              <a:gd name="connsiteY16" fmla="*/ 1173956 h 1362075"/>
              <a:gd name="connsiteX17" fmla="*/ 1276351 w 2252663"/>
              <a:gd name="connsiteY17" fmla="*/ 1200150 h 1362075"/>
              <a:gd name="connsiteX18" fmla="*/ 990601 w 2252663"/>
              <a:gd name="connsiteY18" fmla="*/ 1362075 h 1362075"/>
              <a:gd name="connsiteX19" fmla="*/ 585788 w 2252663"/>
              <a:gd name="connsiteY19" fmla="*/ 1285875 h 1362075"/>
              <a:gd name="connsiteX20" fmla="*/ 288131 w 2252663"/>
              <a:gd name="connsiteY20" fmla="*/ 1200150 h 1362075"/>
              <a:gd name="connsiteX21" fmla="*/ 219075 w 2252663"/>
              <a:gd name="connsiteY21" fmla="*/ 1092993 h 1362075"/>
              <a:gd name="connsiteX22" fmla="*/ 133350 w 2252663"/>
              <a:gd name="connsiteY22" fmla="*/ 661987 h 1362075"/>
              <a:gd name="connsiteX23" fmla="*/ 95250 w 2252663"/>
              <a:gd name="connsiteY23" fmla="*/ 423862 h 1362075"/>
              <a:gd name="connsiteX24" fmla="*/ 109538 w 2252663"/>
              <a:gd name="connsiteY24" fmla="*/ 323850 h 1362075"/>
              <a:gd name="connsiteX25" fmla="*/ 0 w 2252663"/>
              <a:gd name="connsiteY25" fmla="*/ 242888 h 1362075"/>
              <a:gd name="connsiteX26" fmla="*/ 352426 w 2252663"/>
              <a:gd name="connsiteY26" fmla="*/ 204787 h 1362075"/>
              <a:gd name="connsiteX27" fmla="*/ 504825 w 2252663"/>
              <a:gd name="connsiteY27" fmla="*/ 185737 h 1362075"/>
              <a:gd name="connsiteX0" fmla="*/ 576262 w 2324100"/>
              <a:gd name="connsiteY0" fmla="*/ 185737 h 1362075"/>
              <a:gd name="connsiteX1" fmla="*/ 647699 w 2324100"/>
              <a:gd name="connsiteY1" fmla="*/ 85725 h 1362075"/>
              <a:gd name="connsiteX2" fmla="*/ 633412 w 2324100"/>
              <a:gd name="connsiteY2" fmla="*/ 0 h 1362075"/>
              <a:gd name="connsiteX3" fmla="*/ 685800 w 2324100"/>
              <a:gd name="connsiteY3" fmla="*/ 4762 h 1362075"/>
              <a:gd name="connsiteX4" fmla="*/ 814387 w 2324100"/>
              <a:gd name="connsiteY4" fmla="*/ 119062 h 1362075"/>
              <a:gd name="connsiteX5" fmla="*/ 928687 w 2324100"/>
              <a:gd name="connsiteY5" fmla="*/ 276225 h 1362075"/>
              <a:gd name="connsiteX6" fmla="*/ 1081087 w 2324100"/>
              <a:gd name="connsiteY6" fmla="*/ 557212 h 1362075"/>
              <a:gd name="connsiteX7" fmla="*/ 1700212 w 2324100"/>
              <a:gd name="connsiteY7" fmla="*/ 500062 h 1362075"/>
              <a:gd name="connsiteX8" fmla="*/ 1871662 w 2324100"/>
              <a:gd name="connsiteY8" fmla="*/ 280987 h 1362075"/>
              <a:gd name="connsiteX9" fmla="*/ 1924050 w 2324100"/>
              <a:gd name="connsiteY9" fmla="*/ 185737 h 1362075"/>
              <a:gd name="connsiteX10" fmla="*/ 1962150 w 2324100"/>
              <a:gd name="connsiteY10" fmla="*/ 185737 h 1362075"/>
              <a:gd name="connsiteX11" fmla="*/ 2324100 w 2324100"/>
              <a:gd name="connsiteY11" fmla="*/ 414337 h 1362075"/>
              <a:gd name="connsiteX12" fmla="*/ 2090737 w 2324100"/>
              <a:gd name="connsiteY12" fmla="*/ 671512 h 1362075"/>
              <a:gd name="connsiteX13" fmla="*/ 1733550 w 2324100"/>
              <a:gd name="connsiteY13" fmla="*/ 719137 h 1362075"/>
              <a:gd name="connsiteX14" fmla="*/ 1781175 w 2324100"/>
              <a:gd name="connsiteY14" fmla="*/ 1200150 h 1362075"/>
              <a:gd name="connsiteX15" fmla="*/ 1638300 w 2324100"/>
              <a:gd name="connsiteY15" fmla="*/ 1162050 h 1362075"/>
              <a:gd name="connsiteX16" fmla="*/ 1495424 w 2324100"/>
              <a:gd name="connsiteY16" fmla="*/ 1173956 h 1362075"/>
              <a:gd name="connsiteX17" fmla="*/ 1347788 w 2324100"/>
              <a:gd name="connsiteY17" fmla="*/ 1200150 h 1362075"/>
              <a:gd name="connsiteX18" fmla="*/ 1062038 w 2324100"/>
              <a:gd name="connsiteY18" fmla="*/ 1362075 h 1362075"/>
              <a:gd name="connsiteX19" fmla="*/ 657225 w 2324100"/>
              <a:gd name="connsiteY19" fmla="*/ 1285875 h 1362075"/>
              <a:gd name="connsiteX20" fmla="*/ 359568 w 2324100"/>
              <a:gd name="connsiteY20" fmla="*/ 1200150 h 1362075"/>
              <a:gd name="connsiteX21" fmla="*/ 290512 w 2324100"/>
              <a:gd name="connsiteY21" fmla="*/ 1092993 h 1362075"/>
              <a:gd name="connsiteX22" fmla="*/ 204787 w 2324100"/>
              <a:gd name="connsiteY22" fmla="*/ 661987 h 1362075"/>
              <a:gd name="connsiteX23" fmla="*/ 166687 w 2324100"/>
              <a:gd name="connsiteY23" fmla="*/ 423862 h 1362075"/>
              <a:gd name="connsiteX24" fmla="*/ 0 w 2324100"/>
              <a:gd name="connsiteY24" fmla="*/ 295275 h 1362075"/>
              <a:gd name="connsiteX25" fmla="*/ 71437 w 2324100"/>
              <a:gd name="connsiteY25" fmla="*/ 242888 h 1362075"/>
              <a:gd name="connsiteX26" fmla="*/ 423863 w 2324100"/>
              <a:gd name="connsiteY26" fmla="*/ 204787 h 1362075"/>
              <a:gd name="connsiteX27" fmla="*/ 576262 w 2324100"/>
              <a:gd name="connsiteY27" fmla="*/ 185737 h 1362075"/>
              <a:gd name="connsiteX0" fmla="*/ 671512 w 2419350"/>
              <a:gd name="connsiteY0" fmla="*/ 185737 h 1362075"/>
              <a:gd name="connsiteX1" fmla="*/ 742949 w 2419350"/>
              <a:gd name="connsiteY1" fmla="*/ 85725 h 1362075"/>
              <a:gd name="connsiteX2" fmla="*/ 728662 w 2419350"/>
              <a:gd name="connsiteY2" fmla="*/ 0 h 1362075"/>
              <a:gd name="connsiteX3" fmla="*/ 781050 w 2419350"/>
              <a:gd name="connsiteY3" fmla="*/ 4762 h 1362075"/>
              <a:gd name="connsiteX4" fmla="*/ 909637 w 2419350"/>
              <a:gd name="connsiteY4" fmla="*/ 119062 h 1362075"/>
              <a:gd name="connsiteX5" fmla="*/ 1023937 w 2419350"/>
              <a:gd name="connsiteY5" fmla="*/ 276225 h 1362075"/>
              <a:gd name="connsiteX6" fmla="*/ 1176337 w 2419350"/>
              <a:gd name="connsiteY6" fmla="*/ 557212 h 1362075"/>
              <a:gd name="connsiteX7" fmla="*/ 1795462 w 2419350"/>
              <a:gd name="connsiteY7" fmla="*/ 500062 h 1362075"/>
              <a:gd name="connsiteX8" fmla="*/ 1966912 w 2419350"/>
              <a:gd name="connsiteY8" fmla="*/ 280987 h 1362075"/>
              <a:gd name="connsiteX9" fmla="*/ 2019300 w 2419350"/>
              <a:gd name="connsiteY9" fmla="*/ 185737 h 1362075"/>
              <a:gd name="connsiteX10" fmla="*/ 2057400 w 2419350"/>
              <a:gd name="connsiteY10" fmla="*/ 185737 h 1362075"/>
              <a:gd name="connsiteX11" fmla="*/ 2419350 w 2419350"/>
              <a:gd name="connsiteY11" fmla="*/ 414337 h 1362075"/>
              <a:gd name="connsiteX12" fmla="*/ 2185987 w 2419350"/>
              <a:gd name="connsiteY12" fmla="*/ 671512 h 1362075"/>
              <a:gd name="connsiteX13" fmla="*/ 1828800 w 2419350"/>
              <a:gd name="connsiteY13" fmla="*/ 719137 h 1362075"/>
              <a:gd name="connsiteX14" fmla="*/ 1876425 w 2419350"/>
              <a:gd name="connsiteY14" fmla="*/ 1200150 h 1362075"/>
              <a:gd name="connsiteX15" fmla="*/ 1733550 w 2419350"/>
              <a:gd name="connsiteY15" fmla="*/ 1162050 h 1362075"/>
              <a:gd name="connsiteX16" fmla="*/ 1590674 w 2419350"/>
              <a:gd name="connsiteY16" fmla="*/ 1173956 h 1362075"/>
              <a:gd name="connsiteX17" fmla="*/ 1443038 w 2419350"/>
              <a:gd name="connsiteY17" fmla="*/ 1200150 h 1362075"/>
              <a:gd name="connsiteX18" fmla="*/ 1157288 w 2419350"/>
              <a:gd name="connsiteY18" fmla="*/ 1362075 h 1362075"/>
              <a:gd name="connsiteX19" fmla="*/ 752475 w 2419350"/>
              <a:gd name="connsiteY19" fmla="*/ 1285875 h 1362075"/>
              <a:gd name="connsiteX20" fmla="*/ 454818 w 2419350"/>
              <a:gd name="connsiteY20" fmla="*/ 1200150 h 1362075"/>
              <a:gd name="connsiteX21" fmla="*/ 385762 w 2419350"/>
              <a:gd name="connsiteY21" fmla="*/ 1092993 h 1362075"/>
              <a:gd name="connsiteX22" fmla="*/ 300037 w 2419350"/>
              <a:gd name="connsiteY22" fmla="*/ 661987 h 1362075"/>
              <a:gd name="connsiteX23" fmla="*/ 0 w 2419350"/>
              <a:gd name="connsiteY23" fmla="*/ 433387 h 1362075"/>
              <a:gd name="connsiteX24" fmla="*/ 95250 w 2419350"/>
              <a:gd name="connsiteY24" fmla="*/ 295275 h 1362075"/>
              <a:gd name="connsiteX25" fmla="*/ 166687 w 2419350"/>
              <a:gd name="connsiteY25" fmla="*/ 242888 h 1362075"/>
              <a:gd name="connsiteX26" fmla="*/ 519113 w 2419350"/>
              <a:gd name="connsiteY26" fmla="*/ 204787 h 1362075"/>
              <a:gd name="connsiteX27" fmla="*/ 671512 w 2419350"/>
              <a:gd name="connsiteY27" fmla="*/ 185737 h 1362075"/>
              <a:gd name="connsiteX0" fmla="*/ 857250 w 2605088"/>
              <a:gd name="connsiteY0" fmla="*/ 185737 h 1362075"/>
              <a:gd name="connsiteX1" fmla="*/ 928687 w 2605088"/>
              <a:gd name="connsiteY1" fmla="*/ 85725 h 1362075"/>
              <a:gd name="connsiteX2" fmla="*/ 914400 w 2605088"/>
              <a:gd name="connsiteY2" fmla="*/ 0 h 1362075"/>
              <a:gd name="connsiteX3" fmla="*/ 966788 w 2605088"/>
              <a:gd name="connsiteY3" fmla="*/ 4762 h 1362075"/>
              <a:gd name="connsiteX4" fmla="*/ 1095375 w 2605088"/>
              <a:gd name="connsiteY4" fmla="*/ 119062 h 1362075"/>
              <a:gd name="connsiteX5" fmla="*/ 1209675 w 2605088"/>
              <a:gd name="connsiteY5" fmla="*/ 276225 h 1362075"/>
              <a:gd name="connsiteX6" fmla="*/ 1362075 w 2605088"/>
              <a:gd name="connsiteY6" fmla="*/ 557212 h 1362075"/>
              <a:gd name="connsiteX7" fmla="*/ 1981200 w 2605088"/>
              <a:gd name="connsiteY7" fmla="*/ 500062 h 1362075"/>
              <a:gd name="connsiteX8" fmla="*/ 2152650 w 2605088"/>
              <a:gd name="connsiteY8" fmla="*/ 280987 h 1362075"/>
              <a:gd name="connsiteX9" fmla="*/ 2205038 w 2605088"/>
              <a:gd name="connsiteY9" fmla="*/ 185737 h 1362075"/>
              <a:gd name="connsiteX10" fmla="*/ 2243138 w 2605088"/>
              <a:gd name="connsiteY10" fmla="*/ 185737 h 1362075"/>
              <a:gd name="connsiteX11" fmla="*/ 2605088 w 2605088"/>
              <a:gd name="connsiteY11" fmla="*/ 414337 h 1362075"/>
              <a:gd name="connsiteX12" fmla="*/ 2371725 w 2605088"/>
              <a:gd name="connsiteY12" fmla="*/ 671512 h 1362075"/>
              <a:gd name="connsiteX13" fmla="*/ 2014538 w 2605088"/>
              <a:gd name="connsiteY13" fmla="*/ 719137 h 1362075"/>
              <a:gd name="connsiteX14" fmla="*/ 2062163 w 2605088"/>
              <a:gd name="connsiteY14" fmla="*/ 1200150 h 1362075"/>
              <a:gd name="connsiteX15" fmla="*/ 1919288 w 2605088"/>
              <a:gd name="connsiteY15" fmla="*/ 1162050 h 1362075"/>
              <a:gd name="connsiteX16" fmla="*/ 1776412 w 2605088"/>
              <a:gd name="connsiteY16" fmla="*/ 1173956 h 1362075"/>
              <a:gd name="connsiteX17" fmla="*/ 1628776 w 2605088"/>
              <a:gd name="connsiteY17" fmla="*/ 1200150 h 1362075"/>
              <a:gd name="connsiteX18" fmla="*/ 1343026 w 2605088"/>
              <a:gd name="connsiteY18" fmla="*/ 1362075 h 1362075"/>
              <a:gd name="connsiteX19" fmla="*/ 938213 w 2605088"/>
              <a:gd name="connsiteY19" fmla="*/ 1285875 h 1362075"/>
              <a:gd name="connsiteX20" fmla="*/ 640556 w 2605088"/>
              <a:gd name="connsiteY20" fmla="*/ 1200150 h 1362075"/>
              <a:gd name="connsiteX21" fmla="*/ 571500 w 2605088"/>
              <a:gd name="connsiteY21" fmla="*/ 1092993 h 1362075"/>
              <a:gd name="connsiteX22" fmla="*/ 0 w 2605088"/>
              <a:gd name="connsiteY22" fmla="*/ 1004887 h 1362075"/>
              <a:gd name="connsiteX23" fmla="*/ 185738 w 2605088"/>
              <a:gd name="connsiteY23" fmla="*/ 433387 h 1362075"/>
              <a:gd name="connsiteX24" fmla="*/ 280988 w 2605088"/>
              <a:gd name="connsiteY24" fmla="*/ 295275 h 1362075"/>
              <a:gd name="connsiteX25" fmla="*/ 352425 w 2605088"/>
              <a:gd name="connsiteY25" fmla="*/ 242888 h 1362075"/>
              <a:gd name="connsiteX26" fmla="*/ 704851 w 2605088"/>
              <a:gd name="connsiteY26" fmla="*/ 204787 h 1362075"/>
              <a:gd name="connsiteX27" fmla="*/ 857250 w 2605088"/>
              <a:gd name="connsiteY27" fmla="*/ 185737 h 1362075"/>
              <a:gd name="connsiteX0" fmla="*/ 857250 w 2605088"/>
              <a:gd name="connsiteY0" fmla="*/ 185737 h 1362075"/>
              <a:gd name="connsiteX1" fmla="*/ 928687 w 2605088"/>
              <a:gd name="connsiteY1" fmla="*/ 85725 h 1362075"/>
              <a:gd name="connsiteX2" fmla="*/ 914400 w 2605088"/>
              <a:gd name="connsiteY2" fmla="*/ 0 h 1362075"/>
              <a:gd name="connsiteX3" fmla="*/ 966788 w 2605088"/>
              <a:gd name="connsiteY3" fmla="*/ 4762 h 1362075"/>
              <a:gd name="connsiteX4" fmla="*/ 1095375 w 2605088"/>
              <a:gd name="connsiteY4" fmla="*/ 119062 h 1362075"/>
              <a:gd name="connsiteX5" fmla="*/ 1209675 w 2605088"/>
              <a:gd name="connsiteY5" fmla="*/ 276225 h 1362075"/>
              <a:gd name="connsiteX6" fmla="*/ 1362075 w 2605088"/>
              <a:gd name="connsiteY6" fmla="*/ 557212 h 1362075"/>
              <a:gd name="connsiteX7" fmla="*/ 1981200 w 2605088"/>
              <a:gd name="connsiteY7" fmla="*/ 500062 h 1362075"/>
              <a:gd name="connsiteX8" fmla="*/ 2152650 w 2605088"/>
              <a:gd name="connsiteY8" fmla="*/ 280987 h 1362075"/>
              <a:gd name="connsiteX9" fmla="*/ 2205038 w 2605088"/>
              <a:gd name="connsiteY9" fmla="*/ 185737 h 1362075"/>
              <a:gd name="connsiteX10" fmla="*/ 2243138 w 2605088"/>
              <a:gd name="connsiteY10" fmla="*/ 185737 h 1362075"/>
              <a:gd name="connsiteX11" fmla="*/ 2605088 w 2605088"/>
              <a:gd name="connsiteY11" fmla="*/ 414337 h 1362075"/>
              <a:gd name="connsiteX12" fmla="*/ 2371725 w 2605088"/>
              <a:gd name="connsiteY12" fmla="*/ 671512 h 1362075"/>
              <a:gd name="connsiteX13" fmla="*/ 2014538 w 2605088"/>
              <a:gd name="connsiteY13" fmla="*/ 719137 h 1362075"/>
              <a:gd name="connsiteX14" fmla="*/ 2062163 w 2605088"/>
              <a:gd name="connsiteY14" fmla="*/ 1200150 h 1362075"/>
              <a:gd name="connsiteX15" fmla="*/ 1919288 w 2605088"/>
              <a:gd name="connsiteY15" fmla="*/ 1162050 h 1362075"/>
              <a:gd name="connsiteX16" fmla="*/ 1776412 w 2605088"/>
              <a:gd name="connsiteY16" fmla="*/ 1173956 h 1362075"/>
              <a:gd name="connsiteX17" fmla="*/ 1628776 w 2605088"/>
              <a:gd name="connsiteY17" fmla="*/ 1200150 h 1362075"/>
              <a:gd name="connsiteX18" fmla="*/ 1343026 w 2605088"/>
              <a:gd name="connsiteY18" fmla="*/ 1362075 h 1362075"/>
              <a:gd name="connsiteX19" fmla="*/ 938213 w 2605088"/>
              <a:gd name="connsiteY19" fmla="*/ 1285875 h 1362075"/>
              <a:gd name="connsiteX20" fmla="*/ 640556 w 2605088"/>
              <a:gd name="connsiteY20" fmla="*/ 1200150 h 1362075"/>
              <a:gd name="connsiteX21" fmla="*/ 571500 w 2605088"/>
              <a:gd name="connsiteY21" fmla="*/ 1092993 h 1362075"/>
              <a:gd name="connsiteX22" fmla="*/ 190500 w 2605088"/>
              <a:gd name="connsiteY22" fmla="*/ 1114425 h 1362075"/>
              <a:gd name="connsiteX23" fmla="*/ 0 w 2605088"/>
              <a:gd name="connsiteY23" fmla="*/ 1004887 h 1362075"/>
              <a:gd name="connsiteX24" fmla="*/ 185738 w 2605088"/>
              <a:gd name="connsiteY24" fmla="*/ 433387 h 1362075"/>
              <a:gd name="connsiteX25" fmla="*/ 280988 w 2605088"/>
              <a:gd name="connsiteY25" fmla="*/ 295275 h 1362075"/>
              <a:gd name="connsiteX26" fmla="*/ 352425 w 2605088"/>
              <a:gd name="connsiteY26" fmla="*/ 242888 h 1362075"/>
              <a:gd name="connsiteX27" fmla="*/ 704851 w 2605088"/>
              <a:gd name="connsiteY27" fmla="*/ 204787 h 1362075"/>
              <a:gd name="connsiteX28" fmla="*/ 857250 w 2605088"/>
              <a:gd name="connsiteY28" fmla="*/ 185737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05088" h="1362075">
                <a:moveTo>
                  <a:pt x="857250" y="185737"/>
                </a:moveTo>
                <a:lnTo>
                  <a:pt x="928687" y="85725"/>
                </a:lnTo>
                <a:lnTo>
                  <a:pt x="914400" y="0"/>
                </a:lnTo>
                <a:lnTo>
                  <a:pt x="966788" y="4762"/>
                </a:lnTo>
                <a:lnTo>
                  <a:pt x="1095375" y="119062"/>
                </a:lnTo>
                <a:lnTo>
                  <a:pt x="1209675" y="276225"/>
                </a:lnTo>
                <a:lnTo>
                  <a:pt x="1362075" y="557212"/>
                </a:lnTo>
                <a:lnTo>
                  <a:pt x="1981200" y="500062"/>
                </a:lnTo>
                <a:lnTo>
                  <a:pt x="2152650" y="280987"/>
                </a:lnTo>
                <a:lnTo>
                  <a:pt x="2205038" y="185737"/>
                </a:lnTo>
                <a:lnTo>
                  <a:pt x="2243138" y="185737"/>
                </a:lnTo>
                <a:lnTo>
                  <a:pt x="2605088" y="414337"/>
                </a:lnTo>
                <a:lnTo>
                  <a:pt x="2371725" y="671512"/>
                </a:lnTo>
                <a:lnTo>
                  <a:pt x="2014538" y="719137"/>
                </a:lnTo>
                <a:lnTo>
                  <a:pt x="2062163" y="1200150"/>
                </a:lnTo>
                <a:lnTo>
                  <a:pt x="1919288" y="1162050"/>
                </a:lnTo>
                <a:lnTo>
                  <a:pt x="1776412" y="1173956"/>
                </a:lnTo>
                <a:lnTo>
                  <a:pt x="1628776" y="1200150"/>
                </a:lnTo>
                <a:lnTo>
                  <a:pt x="1343026" y="1362075"/>
                </a:lnTo>
                <a:lnTo>
                  <a:pt x="938213" y="1285875"/>
                </a:lnTo>
                <a:lnTo>
                  <a:pt x="640556" y="1200150"/>
                </a:lnTo>
                <a:lnTo>
                  <a:pt x="571500" y="1092993"/>
                </a:lnTo>
                <a:cubicBezTo>
                  <a:pt x="465138" y="1076324"/>
                  <a:pt x="296862" y="1131094"/>
                  <a:pt x="190500" y="1114425"/>
                </a:cubicBezTo>
                <a:lnTo>
                  <a:pt x="0" y="1004887"/>
                </a:lnTo>
                <a:lnTo>
                  <a:pt x="185738" y="433387"/>
                </a:lnTo>
                <a:lnTo>
                  <a:pt x="280988" y="295275"/>
                </a:lnTo>
                <a:lnTo>
                  <a:pt x="352425" y="242888"/>
                </a:lnTo>
                <a:lnTo>
                  <a:pt x="704851" y="204787"/>
                </a:lnTo>
                <a:lnTo>
                  <a:pt x="857250" y="185737"/>
                </a:lnTo>
                <a:close/>
              </a:path>
            </a:pathLst>
          </a:custGeom>
          <a:solidFill>
            <a:srgbClr val="92D050">
              <a:alpha val="6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540500" y="3162300"/>
            <a:ext cx="396875" cy="395288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7912100" y="3409950"/>
            <a:ext cx="396875" cy="396875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6329363" y="4413250"/>
            <a:ext cx="395287" cy="396875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Forme libre : forme 1"/>
          <p:cNvSpPr/>
          <p:nvPr/>
        </p:nvSpPr>
        <p:spPr>
          <a:xfrm>
            <a:off x="5773738" y="3978275"/>
            <a:ext cx="1822450" cy="307975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6734175"/>
              <a:gd name="connsiteY0" fmla="*/ 880216 h 880216"/>
              <a:gd name="connsiteX1" fmla="*/ 3719513 w 6734175"/>
              <a:gd name="connsiteY1" fmla="*/ 275378 h 880216"/>
              <a:gd name="connsiteX2" fmla="*/ 4724400 w 6734175"/>
              <a:gd name="connsiteY2" fmla="*/ 103928 h 880216"/>
              <a:gd name="connsiteX3" fmla="*/ 5343525 w 6734175"/>
              <a:gd name="connsiteY3" fmla="*/ 27728 h 880216"/>
              <a:gd name="connsiteX4" fmla="*/ 5729288 w 6734175"/>
              <a:gd name="connsiteY4" fmla="*/ 13441 h 880216"/>
              <a:gd name="connsiteX5" fmla="*/ 6262688 w 6734175"/>
              <a:gd name="connsiteY5" fmla="*/ 213466 h 880216"/>
              <a:gd name="connsiteX6" fmla="*/ 6734175 w 6734175"/>
              <a:gd name="connsiteY6" fmla="*/ 456353 h 880216"/>
              <a:gd name="connsiteX0" fmla="*/ 0 w 6527800"/>
              <a:gd name="connsiteY0" fmla="*/ 880216 h 880216"/>
              <a:gd name="connsiteX1" fmla="*/ 3719513 w 6527800"/>
              <a:gd name="connsiteY1" fmla="*/ 275378 h 880216"/>
              <a:gd name="connsiteX2" fmla="*/ 4724400 w 6527800"/>
              <a:gd name="connsiteY2" fmla="*/ 103928 h 880216"/>
              <a:gd name="connsiteX3" fmla="*/ 5343525 w 6527800"/>
              <a:gd name="connsiteY3" fmla="*/ 27728 h 880216"/>
              <a:gd name="connsiteX4" fmla="*/ 5729288 w 6527800"/>
              <a:gd name="connsiteY4" fmla="*/ 13441 h 880216"/>
              <a:gd name="connsiteX5" fmla="*/ 6262688 w 6527800"/>
              <a:gd name="connsiteY5" fmla="*/ 213466 h 880216"/>
              <a:gd name="connsiteX6" fmla="*/ 6527800 w 6527800"/>
              <a:gd name="connsiteY6" fmla="*/ 345228 h 880216"/>
              <a:gd name="connsiteX0" fmla="*/ 0 w 3929380"/>
              <a:gd name="connsiteY0" fmla="*/ 461116 h 461116"/>
              <a:gd name="connsiteX1" fmla="*/ 1121093 w 3929380"/>
              <a:gd name="connsiteY1" fmla="*/ 275378 h 461116"/>
              <a:gd name="connsiteX2" fmla="*/ 2125980 w 3929380"/>
              <a:gd name="connsiteY2" fmla="*/ 103928 h 461116"/>
              <a:gd name="connsiteX3" fmla="*/ 2745105 w 3929380"/>
              <a:gd name="connsiteY3" fmla="*/ 27728 h 461116"/>
              <a:gd name="connsiteX4" fmla="*/ 3130868 w 3929380"/>
              <a:gd name="connsiteY4" fmla="*/ 13441 h 461116"/>
              <a:gd name="connsiteX5" fmla="*/ 3664268 w 3929380"/>
              <a:gd name="connsiteY5" fmla="*/ 213466 h 461116"/>
              <a:gd name="connsiteX6" fmla="*/ 3929380 w 3929380"/>
              <a:gd name="connsiteY6" fmla="*/ 345228 h 461116"/>
              <a:gd name="connsiteX0" fmla="*/ 0 w 3926205"/>
              <a:gd name="connsiteY0" fmla="*/ 454766 h 454766"/>
              <a:gd name="connsiteX1" fmla="*/ 1117918 w 3926205"/>
              <a:gd name="connsiteY1" fmla="*/ 275378 h 454766"/>
              <a:gd name="connsiteX2" fmla="*/ 2122805 w 3926205"/>
              <a:gd name="connsiteY2" fmla="*/ 103928 h 454766"/>
              <a:gd name="connsiteX3" fmla="*/ 2741930 w 3926205"/>
              <a:gd name="connsiteY3" fmla="*/ 27728 h 454766"/>
              <a:gd name="connsiteX4" fmla="*/ 3127693 w 3926205"/>
              <a:gd name="connsiteY4" fmla="*/ 13441 h 454766"/>
              <a:gd name="connsiteX5" fmla="*/ 3661093 w 3926205"/>
              <a:gd name="connsiteY5" fmla="*/ 213466 h 454766"/>
              <a:gd name="connsiteX6" fmla="*/ 3926205 w 3926205"/>
              <a:gd name="connsiteY6" fmla="*/ 345228 h 454766"/>
              <a:gd name="connsiteX0" fmla="*/ 0 w 3661093"/>
              <a:gd name="connsiteY0" fmla="*/ 454766 h 454766"/>
              <a:gd name="connsiteX1" fmla="*/ 1117918 w 3661093"/>
              <a:gd name="connsiteY1" fmla="*/ 275378 h 454766"/>
              <a:gd name="connsiteX2" fmla="*/ 2122805 w 3661093"/>
              <a:gd name="connsiteY2" fmla="*/ 103928 h 454766"/>
              <a:gd name="connsiteX3" fmla="*/ 2741930 w 3661093"/>
              <a:gd name="connsiteY3" fmla="*/ 27728 h 454766"/>
              <a:gd name="connsiteX4" fmla="*/ 3127693 w 3661093"/>
              <a:gd name="connsiteY4" fmla="*/ 13441 h 454766"/>
              <a:gd name="connsiteX5" fmla="*/ 3661093 w 3661093"/>
              <a:gd name="connsiteY5" fmla="*/ 213466 h 454766"/>
              <a:gd name="connsiteX0" fmla="*/ 0 w 3127693"/>
              <a:gd name="connsiteY0" fmla="*/ 454766 h 454766"/>
              <a:gd name="connsiteX1" fmla="*/ 1117918 w 3127693"/>
              <a:gd name="connsiteY1" fmla="*/ 275378 h 454766"/>
              <a:gd name="connsiteX2" fmla="*/ 2122805 w 3127693"/>
              <a:gd name="connsiteY2" fmla="*/ 103928 h 454766"/>
              <a:gd name="connsiteX3" fmla="*/ 2741930 w 3127693"/>
              <a:gd name="connsiteY3" fmla="*/ 27728 h 454766"/>
              <a:gd name="connsiteX4" fmla="*/ 3127693 w 3127693"/>
              <a:gd name="connsiteY4" fmla="*/ 13441 h 454766"/>
              <a:gd name="connsiteX0" fmla="*/ 0 w 2741930"/>
              <a:gd name="connsiteY0" fmla="*/ 427038 h 427038"/>
              <a:gd name="connsiteX1" fmla="*/ 1117918 w 2741930"/>
              <a:gd name="connsiteY1" fmla="*/ 247650 h 427038"/>
              <a:gd name="connsiteX2" fmla="*/ 2122805 w 2741930"/>
              <a:gd name="connsiteY2" fmla="*/ 76200 h 427038"/>
              <a:gd name="connsiteX3" fmla="*/ 2741930 w 2741930"/>
              <a:gd name="connsiteY3" fmla="*/ 0 h 427038"/>
              <a:gd name="connsiteX0" fmla="*/ 0 w 2122805"/>
              <a:gd name="connsiteY0" fmla="*/ 350838 h 350838"/>
              <a:gd name="connsiteX1" fmla="*/ 1117918 w 2122805"/>
              <a:gd name="connsiteY1" fmla="*/ 171450 h 350838"/>
              <a:gd name="connsiteX2" fmla="*/ 2122805 w 2122805"/>
              <a:gd name="connsiteY2" fmla="*/ 0 h 350838"/>
              <a:gd name="connsiteX0" fmla="*/ 0 w 1798955"/>
              <a:gd name="connsiteY0" fmla="*/ 300038 h 300038"/>
              <a:gd name="connsiteX1" fmla="*/ 1117918 w 1798955"/>
              <a:gd name="connsiteY1" fmla="*/ 120650 h 300038"/>
              <a:gd name="connsiteX2" fmla="*/ 1798955 w 1798955"/>
              <a:gd name="connsiteY2" fmla="*/ 0 h 300038"/>
              <a:gd name="connsiteX0" fmla="*/ 0 w 1782286"/>
              <a:gd name="connsiteY0" fmla="*/ 297657 h 297657"/>
              <a:gd name="connsiteX1" fmla="*/ 1117918 w 1782286"/>
              <a:gd name="connsiteY1" fmla="*/ 118269 h 297657"/>
              <a:gd name="connsiteX2" fmla="*/ 1782286 w 1782286"/>
              <a:gd name="connsiteY2" fmla="*/ 0 h 297657"/>
              <a:gd name="connsiteX0" fmla="*/ 0 w 1956911"/>
              <a:gd name="connsiteY0" fmla="*/ 329407 h 329407"/>
              <a:gd name="connsiteX1" fmla="*/ 1117918 w 1956911"/>
              <a:gd name="connsiteY1" fmla="*/ 150019 h 329407"/>
              <a:gd name="connsiteX2" fmla="*/ 1956911 w 1956911"/>
              <a:gd name="connsiteY2" fmla="*/ 0 h 329407"/>
              <a:gd name="connsiteX0" fmla="*/ 0 w 1823561"/>
              <a:gd name="connsiteY0" fmla="*/ 307182 h 307182"/>
              <a:gd name="connsiteX1" fmla="*/ 984568 w 1823561"/>
              <a:gd name="connsiteY1" fmla="*/ 150019 h 307182"/>
              <a:gd name="connsiteX2" fmla="*/ 1823561 w 1823561"/>
              <a:gd name="connsiteY2" fmla="*/ 0 h 30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3561" h="307182">
                <a:moveTo>
                  <a:pt x="0" y="307182"/>
                </a:moveTo>
                <a:lnTo>
                  <a:pt x="984568" y="150019"/>
                </a:lnTo>
                <a:lnTo>
                  <a:pt x="1823561" y="0"/>
                </a:lnTo>
              </a:path>
            </a:pathLst>
          </a:custGeom>
          <a:noFill/>
          <a:ln w="260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4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orientations stratégiques</a:t>
            </a:r>
          </a:p>
        </p:txBody>
      </p:sp>
      <p:sp>
        <p:nvSpPr>
          <p:cNvPr id="140" name="Forme libre : forme 139"/>
          <p:cNvSpPr/>
          <p:nvPr/>
        </p:nvSpPr>
        <p:spPr>
          <a:xfrm>
            <a:off x="7134225" y="4379913"/>
            <a:ext cx="2117725" cy="1044575"/>
          </a:xfrm>
          <a:custGeom>
            <a:avLst/>
            <a:gdLst>
              <a:gd name="connsiteX0" fmla="*/ 0 w 1290637"/>
              <a:gd name="connsiteY0" fmla="*/ 196486 h 577486"/>
              <a:gd name="connsiteX1" fmla="*/ 152400 w 1290637"/>
              <a:gd name="connsiteY1" fmla="*/ 86948 h 577486"/>
              <a:gd name="connsiteX2" fmla="*/ 409575 w 1290637"/>
              <a:gd name="connsiteY2" fmla="*/ 10748 h 577486"/>
              <a:gd name="connsiteX3" fmla="*/ 595312 w 1290637"/>
              <a:gd name="connsiteY3" fmla="*/ 10748 h 577486"/>
              <a:gd name="connsiteX4" fmla="*/ 819150 w 1290637"/>
              <a:gd name="connsiteY4" fmla="*/ 105998 h 577486"/>
              <a:gd name="connsiteX5" fmla="*/ 1071562 w 1290637"/>
              <a:gd name="connsiteY5" fmla="*/ 306023 h 577486"/>
              <a:gd name="connsiteX6" fmla="*/ 1290637 w 1290637"/>
              <a:gd name="connsiteY6" fmla="*/ 577486 h 577486"/>
              <a:gd name="connsiteX0" fmla="*/ 0 w 1333499"/>
              <a:gd name="connsiteY0" fmla="*/ 227443 h 577486"/>
              <a:gd name="connsiteX1" fmla="*/ 195262 w 1333499"/>
              <a:gd name="connsiteY1" fmla="*/ 86948 h 577486"/>
              <a:gd name="connsiteX2" fmla="*/ 452437 w 1333499"/>
              <a:gd name="connsiteY2" fmla="*/ 10748 h 577486"/>
              <a:gd name="connsiteX3" fmla="*/ 638174 w 1333499"/>
              <a:gd name="connsiteY3" fmla="*/ 10748 h 577486"/>
              <a:gd name="connsiteX4" fmla="*/ 862012 w 1333499"/>
              <a:gd name="connsiteY4" fmla="*/ 105998 h 577486"/>
              <a:gd name="connsiteX5" fmla="*/ 1114424 w 1333499"/>
              <a:gd name="connsiteY5" fmla="*/ 306023 h 577486"/>
              <a:gd name="connsiteX6" fmla="*/ 1333499 w 1333499"/>
              <a:gd name="connsiteY6" fmla="*/ 577486 h 577486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584324 w 1584324"/>
              <a:gd name="connsiteY6" fmla="*/ 891811 h 891811"/>
              <a:gd name="connsiteX0" fmla="*/ 0 w 1584324"/>
              <a:gd name="connsiteY0" fmla="*/ 227443 h 891811"/>
              <a:gd name="connsiteX1" fmla="*/ 195262 w 1584324"/>
              <a:gd name="connsiteY1" fmla="*/ 86948 h 891811"/>
              <a:gd name="connsiteX2" fmla="*/ 452437 w 1584324"/>
              <a:gd name="connsiteY2" fmla="*/ 10748 h 891811"/>
              <a:gd name="connsiteX3" fmla="*/ 638174 w 1584324"/>
              <a:gd name="connsiteY3" fmla="*/ 10748 h 891811"/>
              <a:gd name="connsiteX4" fmla="*/ 862012 w 1584324"/>
              <a:gd name="connsiteY4" fmla="*/ 105998 h 891811"/>
              <a:gd name="connsiteX5" fmla="*/ 1114424 w 1584324"/>
              <a:gd name="connsiteY5" fmla="*/ 306023 h 891811"/>
              <a:gd name="connsiteX6" fmla="*/ 1304923 w 1584324"/>
              <a:gd name="connsiteY6" fmla="*/ 531448 h 891811"/>
              <a:gd name="connsiteX7" fmla="*/ 1584324 w 1584324"/>
              <a:gd name="connsiteY7" fmla="*/ 891811 h 891811"/>
              <a:gd name="connsiteX0" fmla="*/ 0 w 2117724"/>
              <a:gd name="connsiteY0" fmla="*/ 227443 h 1044211"/>
              <a:gd name="connsiteX1" fmla="*/ 195262 w 2117724"/>
              <a:gd name="connsiteY1" fmla="*/ 86948 h 1044211"/>
              <a:gd name="connsiteX2" fmla="*/ 452437 w 2117724"/>
              <a:gd name="connsiteY2" fmla="*/ 10748 h 1044211"/>
              <a:gd name="connsiteX3" fmla="*/ 638174 w 2117724"/>
              <a:gd name="connsiteY3" fmla="*/ 10748 h 1044211"/>
              <a:gd name="connsiteX4" fmla="*/ 862012 w 2117724"/>
              <a:gd name="connsiteY4" fmla="*/ 105998 h 1044211"/>
              <a:gd name="connsiteX5" fmla="*/ 1114424 w 2117724"/>
              <a:gd name="connsiteY5" fmla="*/ 306023 h 1044211"/>
              <a:gd name="connsiteX6" fmla="*/ 1304923 w 2117724"/>
              <a:gd name="connsiteY6" fmla="*/ 531448 h 1044211"/>
              <a:gd name="connsiteX7" fmla="*/ 2117724 w 2117724"/>
              <a:gd name="connsiteY7" fmla="*/ 1044211 h 1044211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698623 w 2117724"/>
              <a:gd name="connsiteY7" fmla="*/ 1004523 h 1044254"/>
              <a:gd name="connsiteX8" fmla="*/ 2117724 w 2117724"/>
              <a:gd name="connsiteY8" fmla="*/ 1044211 h 1044254"/>
              <a:gd name="connsiteX0" fmla="*/ 0 w 2117724"/>
              <a:gd name="connsiteY0" fmla="*/ 227443 h 1044254"/>
              <a:gd name="connsiteX1" fmla="*/ 195262 w 2117724"/>
              <a:gd name="connsiteY1" fmla="*/ 86948 h 1044254"/>
              <a:gd name="connsiteX2" fmla="*/ 452437 w 2117724"/>
              <a:gd name="connsiteY2" fmla="*/ 10748 h 1044254"/>
              <a:gd name="connsiteX3" fmla="*/ 638174 w 2117724"/>
              <a:gd name="connsiteY3" fmla="*/ 10748 h 1044254"/>
              <a:gd name="connsiteX4" fmla="*/ 862012 w 2117724"/>
              <a:gd name="connsiteY4" fmla="*/ 105998 h 1044254"/>
              <a:gd name="connsiteX5" fmla="*/ 1114424 w 2117724"/>
              <a:gd name="connsiteY5" fmla="*/ 306023 h 1044254"/>
              <a:gd name="connsiteX6" fmla="*/ 1304923 w 2117724"/>
              <a:gd name="connsiteY6" fmla="*/ 531448 h 1044254"/>
              <a:gd name="connsiteX7" fmla="*/ 1470023 w 2117724"/>
              <a:gd name="connsiteY7" fmla="*/ 737822 h 1044254"/>
              <a:gd name="connsiteX8" fmla="*/ 1698623 w 2117724"/>
              <a:gd name="connsiteY8" fmla="*/ 1004523 h 1044254"/>
              <a:gd name="connsiteX9" fmla="*/ 2117724 w 2117724"/>
              <a:gd name="connsiteY9" fmla="*/ 1044211 h 104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7724" h="1044254">
                <a:moveTo>
                  <a:pt x="0" y="227443"/>
                </a:moveTo>
                <a:cubicBezTo>
                  <a:pt x="42069" y="188152"/>
                  <a:pt x="119856" y="123064"/>
                  <a:pt x="195262" y="86948"/>
                </a:cubicBezTo>
                <a:cubicBezTo>
                  <a:pt x="270668" y="50832"/>
                  <a:pt x="378618" y="23448"/>
                  <a:pt x="452437" y="10748"/>
                </a:cubicBezTo>
                <a:cubicBezTo>
                  <a:pt x="526256" y="-1952"/>
                  <a:pt x="569912" y="-5127"/>
                  <a:pt x="638174" y="10748"/>
                </a:cubicBezTo>
                <a:cubicBezTo>
                  <a:pt x="706436" y="26623"/>
                  <a:pt x="782637" y="56786"/>
                  <a:pt x="862012" y="105998"/>
                </a:cubicBezTo>
                <a:cubicBezTo>
                  <a:pt x="941387" y="155210"/>
                  <a:pt x="1040606" y="235115"/>
                  <a:pt x="1114424" y="306023"/>
                </a:cubicBezTo>
                <a:cubicBezTo>
                  <a:pt x="1188242" y="376931"/>
                  <a:pt x="1243540" y="454190"/>
                  <a:pt x="1304923" y="531448"/>
                </a:cubicBezTo>
                <a:cubicBezTo>
                  <a:pt x="1366306" y="608706"/>
                  <a:pt x="1404406" y="658976"/>
                  <a:pt x="1470023" y="737822"/>
                </a:cubicBezTo>
                <a:cubicBezTo>
                  <a:pt x="1535640" y="816668"/>
                  <a:pt x="1592790" y="958750"/>
                  <a:pt x="1698623" y="1004523"/>
                </a:cubicBezTo>
                <a:cubicBezTo>
                  <a:pt x="1834090" y="1089983"/>
                  <a:pt x="2051049" y="1004788"/>
                  <a:pt x="2117724" y="1044211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6" name="ZoneTexte 140"/>
          <p:cNvSpPr txBox="1">
            <a:spLocks noChangeArrowheads="1"/>
          </p:cNvSpPr>
          <p:nvPr/>
        </p:nvSpPr>
        <p:spPr bwMode="auto">
          <a:xfrm>
            <a:off x="2755900" y="3209925"/>
            <a:ext cx="25701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sp>
        <p:nvSpPr>
          <p:cNvPr id="143" name="Forme libre : forme 142"/>
          <p:cNvSpPr/>
          <p:nvPr/>
        </p:nvSpPr>
        <p:spPr>
          <a:xfrm>
            <a:off x="7972425" y="3314700"/>
            <a:ext cx="481013" cy="114300"/>
          </a:xfrm>
          <a:custGeom>
            <a:avLst/>
            <a:gdLst>
              <a:gd name="connsiteX0" fmla="*/ 0 w 481013"/>
              <a:gd name="connsiteY0" fmla="*/ 114300 h 114300"/>
              <a:gd name="connsiteX1" fmla="*/ 271463 w 481013"/>
              <a:gd name="connsiteY1" fmla="*/ 28575 h 114300"/>
              <a:gd name="connsiteX2" fmla="*/ 481013 w 481013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013" h="114300">
                <a:moveTo>
                  <a:pt x="0" y="114300"/>
                </a:moveTo>
                <a:cubicBezTo>
                  <a:pt x="95647" y="80962"/>
                  <a:pt x="191294" y="47625"/>
                  <a:pt x="271463" y="28575"/>
                </a:cubicBezTo>
                <a:cubicBezTo>
                  <a:pt x="351632" y="9525"/>
                  <a:pt x="416322" y="4762"/>
                  <a:pt x="481013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7" name="Triangle isocèle 156"/>
          <p:cNvSpPr/>
          <p:nvPr/>
        </p:nvSpPr>
        <p:spPr>
          <a:xfrm>
            <a:off x="3263900" y="5640388"/>
            <a:ext cx="169863" cy="201612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9" name="ZoneTexte 157"/>
          <p:cNvSpPr txBox="1">
            <a:spLocks noChangeArrowheads="1"/>
          </p:cNvSpPr>
          <p:nvPr/>
        </p:nvSpPr>
        <p:spPr bwMode="auto">
          <a:xfrm>
            <a:off x="3281363" y="5429250"/>
            <a:ext cx="141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2438400" y="814388"/>
            <a:ext cx="2317750" cy="158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0" name="Connecteur droit avec flèche 159"/>
          <p:cNvCxnSpPr/>
          <p:nvPr/>
        </p:nvCxnSpPr>
        <p:spPr>
          <a:xfrm>
            <a:off x="2503488" y="1935163"/>
            <a:ext cx="4572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592" name="ZoneTexte 160"/>
          <p:cNvSpPr txBox="1">
            <a:spLocks noChangeArrowheads="1"/>
          </p:cNvSpPr>
          <p:nvPr/>
        </p:nvSpPr>
        <p:spPr bwMode="auto">
          <a:xfrm>
            <a:off x="3000375" y="835025"/>
            <a:ext cx="1717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100"/>
              <a:t>Le centre-ville apaisé</a:t>
            </a:r>
          </a:p>
          <a:p>
            <a:r>
              <a:rPr lang="fr-FR" sz="1100"/>
              <a:t>Les transparences</a:t>
            </a:r>
          </a:p>
          <a:p>
            <a:r>
              <a:rPr lang="fr-FR" sz="1100"/>
              <a:t>Les axes modes actifs</a:t>
            </a:r>
          </a:p>
          <a:p>
            <a:r>
              <a:rPr lang="fr-FR" sz="1100"/>
              <a:t>La grande rue</a:t>
            </a:r>
          </a:p>
          <a:p>
            <a:r>
              <a:rPr lang="fr-FR" sz="1100"/>
              <a:t>Centralité à faire émerger</a:t>
            </a:r>
          </a:p>
          <a:p>
            <a:r>
              <a:rPr lang="fr-FR" sz="1100"/>
              <a:t>Pôle bus</a:t>
            </a:r>
          </a:p>
          <a:p>
            <a:r>
              <a:rPr lang="fr-FR" sz="1100"/>
              <a:t>RM112</a:t>
            </a:r>
          </a:p>
          <a:p>
            <a:r>
              <a:rPr lang="fr-FR" sz="1100"/>
              <a:t>Principales métropolitaines </a:t>
            </a:r>
          </a:p>
          <a:p>
            <a:r>
              <a:rPr lang="fr-FR" sz="1100"/>
              <a:t>Communales</a:t>
            </a:r>
          </a:p>
          <a:p>
            <a:endParaRPr lang="fr-FR" sz="1100"/>
          </a:p>
        </p:txBody>
      </p:sp>
      <p:sp>
        <p:nvSpPr>
          <p:cNvPr id="162" name="Flèche : double flèche verticale 161"/>
          <p:cNvSpPr/>
          <p:nvPr/>
        </p:nvSpPr>
        <p:spPr>
          <a:xfrm rot="5400000">
            <a:off x="2624137" y="879476"/>
            <a:ext cx="195263" cy="436562"/>
          </a:xfrm>
          <a:prstGeom prst="upDownArrow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" name="Rectangle 162"/>
          <p:cNvSpPr/>
          <p:nvPr/>
        </p:nvSpPr>
        <p:spPr>
          <a:xfrm>
            <a:off x="2503488" y="877888"/>
            <a:ext cx="436562" cy="122237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4" name="Rectangle 163"/>
          <p:cNvSpPr/>
          <p:nvPr/>
        </p:nvSpPr>
        <p:spPr>
          <a:xfrm>
            <a:off x="2503488" y="1354138"/>
            <a:ext cx="436562" cy="120650"/>
          </a:xfrm>
          <a:prstGeom prst="rect">
            <a:avLst/>
          </a:prstGeom>
          <a:solidFill>
            <a:srgbClr val="92D050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5" name="Connecteur droit 164"/>
          <p:cNvCxnSpPr>
            <a:stCxn id="164" idx="1"/>
            <a:endCxn id="164" idx="3"/>
          </p:cNvCxnSpPr>
          <p:nvPr/>
        </p:nvCxnSpPr>
        <p:spPr>
          <a:xfrm>
            <a:off x="2503488" y="1414463"/>
            <a:ext cx="436562" cy="0"/>
          </a:xfrm>
          <a:prstGeom prst="line">
            <a:avLst/>
          </a:prstGeom>
          <a:noFill/>
          <a:ln w="57150">
            <a:solidFill>
              <a:srgbClr val="FFCCF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6" name="Rectangle 165"/>
          <p:cNvSpPr/>
          <p:nvPr/>
        </p:nvSpPr>
        <p:spPr>
          <a:xfrm>
            <a:off x="2657475" y="1352550"/>
            <a:ext cx="134938" cy="123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4598" name="Image 16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5888" y="1687513"/>
            <a:ext cx="141287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68" name="Ellipse 167"/>
          <p:cNvSpPr/>
          <p:nvPr/>
        </p:nvSpPr>
        <p:spPr>
          <a:xfrm>
            <a:off x="2651125" y="1500188"/>
            <a:ext cx="160338" cy="160337"/>
          </a:xfrm>
          <a:prstGeom prst="ellipse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9" name="Connecteur droit avec flèche 168"/>
          <p:cNvCxnSpPr/>
          <p:nvPr/>
        </p:nvCxnSpPr>
        <p:spPr>
          <a:xfrm>
            <a:off x="2503488" y="2092325"/>
            <a:ext cx="457200" cy="0"/>
          </a:xfrm>
          <a:prstGeom prst="straightConnector1">
            <a:avLst/>
          </a:prstGeom>
          <a:noFill/>
          <a:ln w="38100">
            <a:solidFill>
              <a:srgbClr val="FFCC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0" name="Connecteur droit avec flèche 169"/>
          <p:cNvCxnSpPr/>
          <p:nvPr/>
        </p:nvCxnSpPr>
        <p:spPr>
          <a:xfrm>
            <a:off x="2503488" y="2268538"/>
            <a:ext cx="457200" cy="0"/>
          </a:xfrm>
          <a:prstGeom prst="straightConnector1">
            <a:avLst/>
          </a:prstGeom>
          <a:noFill/>
          <a:ln w="38100">
            <a:solidFill>
              <a:schemeClr val="tx1">
                <a:lumMod val="25000"/>
                <a:lumOff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1" name="Rectangle 170"/>
          <p:cNvSpPr/>
          <p:nvPr/>
        </p:nvSpPr>
        <p:spPr>
          <a:xfrm rot="21031978">
            <a:off x="7380288" y="3857625"/>
            <a:ext cx="296862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2" name="Forme libre : forme 171"/>
          <p:cNvSpPr/>
          <p:nvPr/>
        </p:nvSpPr>
        <p:spPr>
          <a:xfrm>
            <a:off x="7543800" y="1728788"/>
            <a:ext cx="742950" cy="2260600"/>
          </a:xfrm>
          <a:custGeom>
            <a:avLst/>
            <a:gdLst>
              <a:gd name="connsiteX0" fmla="*/ 16587 w 602374"/>
              <a:gd name="connsiteY0" fmla="*/ 2228850 h 2228850"/>
              <a:gd name="connsiteX1" fmla="*/ 11824 w 602374"/>
              <a:gd name="connsiteY1" fmla="*/ 2100262 h 2228850"/>
              <a:gd name="connsiteX2" fmla="*/ 149937 w 602374"/>
              <a:gd name="connsiteY2" fmla="*/ 1919287 h 2228850"/>
              <a:gd name="connsiteX3" fmla="*/ 278524 w 602374"/>
              <a:gd name="connsiteY3" fmla="*/ 1733550 h 2228850"/>
              <a:gd name="connsiteX4" fmla="*/ 388062 w 602374"/>
              <a:gd name="connsiteY4" fmla="*/ 1400175 h 2228850"/>
              <a:gd name="connsiteX5" fmla="*/ 492837 w 602374"/>
              <a:gd name="connsiteY5" fmla="*/ 671512 h 2228850"/>
              <a:gd name="connsiteX6" fmla="*/ 602374 w 602374"/>
              <a:gd name="connsiteY6" fmla="*/ 0 h 2228850"/>
              <a:gd name="connsiteX0" fmla="*/ 1071 w 744021"/>
              <a:gd name="connsiteY0" fmla="*/ 2271712 h 2271712"/>
              <a:gd name="connsiteX1" fmla="*/ 153471 w 744021"/>
              <a:gd name="connsiteY1" fmla="*/ 2100262 h 2271712"/>
              <a:gd name="connsiteX2" fmla="*/ 291584 w 744021"/>
              <a:gd name="connsiteY2" fmla="*/ 1919287 h 2271712"/>
              <a:gd name="connsiteX3" fmla="*/ 420171 w 744021"/>
              <a:gd name="connsiteY3" fmla="*/ 1733550 h 2271712"/>
              <a:gd name="connsiteX4" fmla="*/ 529709 w 744021"/>
              <a:gd name="connsiteY4" fmla="*/ 1400175 h 2271712"/>
              <a:gd name="connsiteX5" fmla="*/ 634484 w 744021"/>
              <a:gd name="connsiteY5" fmla="*/ 671512 h 2271712"/>
              <a:gd name="connsiteX6" fmla="*/ 744021 w 744021"/>
              <a:gd name="connsiteY6" fmla="*/ 0 h 2271712"/>
              <a:gd name="connsiteX0" fmla="*/ 0 w 742950"/>
              <a:gd name="connsiteY0" fmla="*/ 2271712 h 2271712"/>
              <a:gd name="connsiteX1" fmla="*/ 152400 w 742950"/>
              <a:gd name="connsiteY1" fmla="*/ 2100262 h 2271712"/>
              <a:gd name="connsiteX2" fmla="*/ 290513 w 742950"/>
              <a:gd name="connsiteY2" fmla="*/ 1919287 h 2271712"/>
              <a:gd name="connsiteX3" fmla="*/ 419100 w 742950"/>
              <a:gd name="connsiteY3" fmla="*/ 1733550 h 2271712"/>
              <a:gd name="connsiteX4" fmla="*/ 528638 w 742950"/>
              <a:gd name="connsiteY4" fmla="*/ 1400175 h 2271712"/>
              <a:gd name="connsiteX5" fmla="*/ 633413 w 742950"/>
              <a:gd name="connsiteY5" fmla="*/ 671512 h 2271712"/>
              <a:gd name="connsiteX6" fmla="*/ 742950 w 742950"/>
              <a:gd name="connsiteY6" fmla="*/ 0 h 2271712"/>
              <a:gd name="connsiteX0" fmla="*/ 0 w 742950"/>
              <a:gd name="connsiteY0" fmla="*/ 2259806 h 2259806"/>
              <a:gd name="connsiteX1" fmla="*/ 152400 w 742950"/>
              <a:gd name="connsiteY1" fmla="*/ 2100262 h 2259806"/>
              <a:gd name="connsiteX2" fmla="*/ 290513 w 742950"/>
              <a:gd name="connsiteY2" fmla="*/ 1919287 h 2259806"/>
              <a:gd name="connsiteX3" fmla="*/ 419100 w 742950"/>
              <a:gd name="connsiteY3" fmla="*/ 1733550 h 2259806"/>
              <a:gd name="connsiteX4" fmla="*/ 528638 w 742950"/>
              <a:gd name="connsiteY4" fmla="*/ 1400175 h 2259806"/>
              <a:gd name="connsiteX5" fmla="*/ 633413 w 742950"/>
              <a:gd name="connsiteY5" fmla="*/ 671512 h 2259806"/>
              <a:gd name="connsiteX6" fmla="*/ 742950 w 742950"/>
              <a:gd name="connsiteY6" fmla="*/ 0 h 225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" h="2259806">
                <a:moveTo>
                  <a:pt x="0" y="2259806"/>
                </a:moveTo>
                <a:cubicBezTo>
                  <a:pt x="5556" y="2233216"/>
                  <a:pt x="103981" y="2157015"/>
                  <a:pt x="152400" y="2100262"/>
                </a:cubicBezTo>
                <a:cubicBezTo>
                  <a:pt x="200819" y="2043509"/>
                  <a:pt x="246063" y="1980406"/>
                  <a:pt x="290513" y="1919287"/>
                </a:cubicBezTo>
                <a:cubicBezTo>
                  <a:pt x="334963" y="1858168"/>
                  <a:pt x="379413" y="1820069"/>
                  <a:pt x="419100" y="1733550"/>
                </a:cubicBezTo>
                <a:cubicBezTo>
                  <a:pt x="458787" y="1647031"/>
                  <a:pt x="492919" y="1577181"/>
                  <a:pt x="528638" y="1400175"/>
                </a:cubicBezTo>
                <a:cubicBezTo>
                  <a:pt x="564357" y="1223169"/>
                  <a:pt x="597694" y="904874"/>
                  <a:pt x="633413" y="671512"/>
                </a:cubicBezTo>
                <a:cubicBezTo>
                  <a:pt x="669132" y="438150"/>
                  <a:pt x="706041" y="219075"/>
                  <a:pt x="742950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3" name="Forme libre : forme 172"/>
          <p:cNvSpPr/>
          <p:nvPr/>
        </p:nvSpPr>
        <p:spPr>
          <a:xfrm>
            <a:off x="7321550" y="1628775"/>
            <a:ext cx="230188" cy="2357438"/>
          </a:xfrm>
          <a:custGeom>
            <a:avLst/>
            <a:gdLst>
              <a:gd name="connsiteX0" fmla="*/ 120015 w 242965"/>
              <a:gd name="connsiteY0" fmla="*/ 0 h 2376488"/>
              <a:gd name="connsiteX1" fmla="*/ 177165 w 242965"/>
              <a:gd name="connsiteY1" fmla="*/ 471488 h 2376488"/>
              <a:gd name="connsiteX2" fmla="*/ 234315 w 242965"/>
              <a:gd name="connsiteY2" fmla="*/ 857250 h 2376488"/>
              <a:gd name="connsiteX3" fmla="*/ 229553 w 242965"/>
              <a:gd name="connsiteY3" fmla="*/ 1190625 h 2376488"/>
              <a:gd name="connsiteX4" fmla="*/ 110490 w 242965"/>
              <a:gd name="connsiteY4" fmla="*/ 1500188 h 2376488"/>
              <a:gd name="connsiteX5" fmla="*/ 39053 w 242965"/>
              <a:gd name="connsiteY5" fmla="*/ 1824038 h 2376488"/>
              <a:gd name="connsiteX6" fmla="*/ 953 w 242965"/>
              <a:gd name="connsiteY6" fmla="*/ 2100263 h 2376488"/>
              <a:gd name="connsiteX7" fmla="*/ 15240 w 242965"/>
              <a:gd name="connsiteY7" fmla="*/ 2376488 h 2376488"/>
              <a:gd name="connsiteX0" fmla="*/ 119118 w 242068"/>
              <a:gd name="connsiteY0" fmla="*/ 0 h 2324100"/>
              <a:gd name="connsiteX1" fmla="*/ 176268 w 242068"/>
              <a:gd name="connsiteY1" fmla="*/ 471488 h 2324100"/>
              <a:gd name="connsiteX2" fmla="*/ 233418 w 242068"/>
              <a:gd name="connsiteY2" fmla="*/ 857250 h 2324100"/>
              <a:gd name="connsiteX3" fmla="*/ 228656 w 242068"/>
              <a:gd name="connsiteY3" fmla="*/ 1190625 h 2324100"/>
              <a:gd name="connsiteX4" fmla="*/ 109593 w 242068"/>
              <a:gd name="connsiteY4" fmla="*/ 1500188 h 2324100"/>
              <a:gd name="connsiteX5" fmla="*/ 38156 w 242068"/>
              <a:gd name="connsiteY5" fmla="*/ 1824038 h 2324100"/>
              <a:gd name="connsiteX6" fmla="*/ 56 w 242068"/>
              <a:gd name="connsiteY6" fmla="*/ 2100263 h 2324100"/>
              <a:gd name="connsiteX7" fmla="*/ 214368 w 242068"/>
              <a:gd name="connsiteY7" fmla="*/ 2324100 h 2324100"/>
              <a:gd name="connsiteX0" fmla="*/ 107215 w 230165"/>
              <a:gd name="connsiteY0" fmla="*/ 0 h 2324100"/>
              <a:gd name="connsiteX1" fmla="*/ 164365 w 230165"/>
              <a:gd name="connsiteY1" fmla="*/ 471488 h 2324100"/>
              <a:gd name="connsiteX2" fmla="*/ 221515 w 230165"/>
              <a:gd name="connsiteY2" fmla="*/ 857250 h 2324100"/>
              <a:gd name="connsiteX3" fmla="*/ 216753 w 230165"/>
              <a:gd name="connsiteY3" fmla="*/ 1190625 h 2324100"/>
              <a:gd name="connsiteX4" fmla="*/ 97690 w 230165"/>
              <a:gd name="connsiteY4" fmla="*/ 1500188 h 2324100"/>
              <a:gd name="connsiteX5" fmla="*/ 26253 w 230165"/>
              <a:gd name="connsiteY5" fmla="*/ 1824038 h 2324100"/>
              <a:gd name="connsiteX6" fmla="*/ 60 w 230165"/>
              <a:gd name="connsiteY6" fmla="*/ 2031206 h 2324100"/>
              <a:gd name="connsiteX7" fmla="*/ 202465 w 230165"/>
              <a:gd name="connsiteY7" fmla="*/ 2324100 h 2324100"/>
              <a:gd name="connsiteX0" fmla="*/ 107303 w 230253"/>
              <a:gd name="connsiteY0" fmla="*/ 0 h 2324100"/>
              <a:gd name="connsiteX1" fmla="*/ 164453 w 230253"/>
              <a:gd name="connsiteY1" fmla="*/ 471488 h 2324100"/>
              <a:gd name="connsiteX2" fmla="*/ 221603 w 230253"/>
              <a:gd name="connsiteY2" fmla="*/ 857250 h 2324100"/>
              <a:gd name="connsiteX3" fmla="*/ 216841 w 230253"/>
              <a:gd name="connsiteY3" fmla="*/ 1190625 h 2324100"/>
              <a:gd name="connsiteX4" fmla="*/ 97778 w 230253"/>
              <a:gd name="connsiteY4" fmla="*/ 1500188 h 2324100"/>
              <a:gd name="connsiteX5" fmla="*/ 26341 w 230253"/>
              <a:gd name="connsiteY5" fmla="*/ 1824038 h 2324100"/>
              <a:gd name="connsiteX6" fmla="*/ 148 w 230253"/>
              <a:gd name="connsiteY6" fmla="*/ 2031206 h 2324100"/>
              <a:gd name="connsiteX7" fmla="*/ 202553 w 230253"/>
              <a:gd name="connsiteY7" fmla="*/ 2324100 h 2324100"/>
              <a:gd name="connsiteX0" fmla="*/ 107292 w 230242"/>
              <a:gd name="connsiteY0" fmla="*/ 0 h 2357438"/>
              <a:gd name="connsiteX1" fmla="*/ 164442 w 230242"/>
              <a:gd name="connsiteY1" fmla="*/ 471488 h 2357438"/>
              <a:gd name="connsiteX2" fmla="*/ 221592 w 230242"/>
              <a:gd name="connsiteY2" fmla="*/ 857250 h 2357438"/>
              <a:gd name="connsiteX3" fmla="*/ 216830 w 230242"/>
              <a:gd name="connsiteY3" fmla="*/ 1190625 h 2357438"/>
              <a:gd name="connsiteX4" fmla="*/ 97767 w 230242"/>
              <a:gd name="connsiteY4" fmla="*/ 1500188 h 2357438"/>
              <a:gd name="connsiteX5" fmla="*/ 26330 w 230242"/>
              <a:gd name="connsiteY5" fmla="*/ 1824038 h 2357438"/>
              <a:gd name="connsiteX6" fmla="*/ 137 w 230242"/>
              <a:gd name="connsiteY6" fmla="*/ 2031206 h 2357438"/>
              <a:gd name="connsiteX7" fmla="*/ 209686 w 230242"/>
              <a:gd name="connsiteY7" fmla="*/ 2357438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242" h="2357438">
                <a:moveTo>
                  <a:pt x="107292" y="0"/>
                </a:moveTo>
                <a:cubicBezTo>
                  <a:pt x="126342" y="164306"/>
                  <a:pt x="145392" y="328613"/>
                  <a:pt x="164442" y="471488"/>
                </a:cubicBezTo>
                <a:cubicBezTo>
                  <a:pt x="183492" y="614363"/>
                  <a:pt x="212861" y="737394"/>
                  <a:pt x="221592" y="857250"/>
                </a:cubicBezTo>
                <a:cubicBezTo>
                  <a:pt x="230323" y="977106"/>
                  <a:pt x="237468" y="1083469"/>
                  <a:pt x="216830" y="1190625"/>
                </a:cubicBezTo>
                <a:cubicBezTo>
                  <a:pt x="196193" y="1297781"/>
                  <a:pt x="129517" y="1394619"/>
                  <a:pt x="97767" y="1500188"/>
                </a:cubicBezTo>
                <a:cubicBezTo>
                  <a:pt x="66017" y="1605757"/>
                  <a:pt x="42602" y="1735535"/>
                  <a:pt x="26330" y="1824038"/>
                </a:cubicBezTo>
                <a:cubicBezTo>
                  <a:pt x="10058" y="1912541"/>
                  <a:pt x="4106" y="1939131"/>
                  <a:pt x="137" y="2031206"/>
                </a:cubicBezTo>
                <a:cubicBezTo>
                  <a:pt x="-3832" y="2123281"/>
                  <a:pt x="79114" y="2267745"/>
                  <a:pt x="209686" y="2357438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" name="Rectangle 173"/>
          <p:cNvSpPr/>
          <p:nvPr/>
        </p:nvSpPr>
        <p:spPr>
          <a:xfrm rot="21031978">
            <a:off x="5715000" y="4124325"/>
            <a:ext cx="296863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5" name="Forme libre : forme 174"/>
          <p:cNvSpPr/>
          <p:nvPr/>
        </p:nvSpPr>
        <p:spPr>
          <a:xfrm>
            <a:off x="5913438" y="4262438"/>
            <a:ext cx="1277937" cy="1795462"/>
          </a:xfrm>
          <a:custGeom>
            <a:avLst/>
            <a:gdLst>
              <a:gd name="connsiteX0" fmla="*/ 862012 w 1430359"/>
              <a:gd name="connsiteY0" fmla="*/ 1747837 h 1747837"/>
              <a:gd name="connsiteX1" fmla="*/ 914400 w 1430359"/>
              <a:gd name="connsiteY1" fmla="*/ 1576387 h 1747837"/>
              <a:gd name="connsiteX2" fmla="*/ 1052512 w 1430359"/>
              <a:gd name="connsiteY2" fmla="*/ 1271587 h 1747837"/>
              <a:gd name="connsiteX3" fmla="*/ 1319212 w 1430359"/>
              <a:gd name="connsiteY3" fmla="*/ 704850 h 1747837"/>
              <a:gd name="connsiteX4" fmla="*/ 1423987 w 1430359"/>
              <a:gd name="connsiteY4" fmla="*/ 371475 h 1747837"/>
              <a:gd name="connsiteX5" fmla="*/ 1400175 w 1430359"/>
              <a:gd name="connsiteY5" fmla="*/ 257175 h 1747837"/>
              <a:gd name="connsiteX6" fmla="*/ 1247775 w 1430359"/>
              <a:gd name="connsiteY6" fmla="*/ 242887 h 1747837"/>
              <a:gd name="connsiteX7" fmla="*/ 900112 w 1430359"/>
              <a:gd name="connsiteY7" fmla="*/ 185737 h 1747837"/>
              <a:gd name="connsiteX8" fmla="*/ 233362 w 1430359"/>
              <a:gd name="connsiteY8" fmla="*/ 47625 h 1747837"/>
              <a:gd name="connsiteX9" fmla="*/ 0 w 1430359"/>
              <a:gd name="connsiteY9" fmla="*/ 0 h 1747837"/>
              <a:gd name="connsiteX0" fmla="*/ 904874 w 1473221"/>
              <a:gd name="connsiteY0" fmla="*/ 1757362 h 1757362"/>
              <a:gd name="connsiteX1" fmla="*/ 957262 w 1473221"/>
              <a:gd name="connsiteY1" fmla="*/ 1585912 h 1757362"/>
              <a:gd name="connsiteX2" fmla="*/ 1095374 w 1473221"/>
              <a:gd name="connsiteY2" fmla="*/ 1281112 h 1757362"/>
              <a:gd name="connsiteX3" fmla="*/ 1362074 w 1473221"/>
              <a:gd name="connsiteY3" fmla="*/ 714375 h 1757362"/>
              <a:gd name="connsiteX4" fmla="*/ 1466849 w 1473221"/>
              <a:gd name="connsiteY4" fmla="*/ 381000 h 1757362"/>
              <a:gd name="connsiteX5" fmla="*/ 1443037 w 1473221"/>
              <a:gd name="connsiteY5" fmla="*/ 266700 h 1757362"/>
              <a:gd name="connsiteX6" fmla="*/ 1290637 w 1473221"/>
              <a:gd name="connsiteY6" fmla="*/ 252412 h 1757362"/>
              <a:gd name="connsiteX7" fmla="*/ 942974 w 1473221"/>
              <a:gd name="connsiteY7" fmla="*/ 195262 h 1757362"/>
              <a:gd name="connsiteX8" fmla="*/ 276224 w 1473221"/>
              <a:gd name="connsiteY8" fmla="*/ 57150 h 1757362"/>
              <a:gd name="connsiteX9" fmla="*/ 0 w 1473221"/>
              <a:gd name="connsiteY9" fmla="*/ 0 h 1757362"/>
              <a:gd name="connsiteX0" fmla="*/ 628650 w 1196997"/>
              <a:gd name="connsiteY0" fmla="*/ 1700212 h 1700212"/>
              <a:gd name="connsiteX1" fmla="*/ 681038 w 1196997"/>
              <a:gd name="connsiteY1" fmla="*/ 1528762 h 1700212"/>
              <a:gd name="connsiteX2" fmla="*/ 819150 w 1196997"/>
              <a:gd name="connsiteY2" fmla="*/ 1223962 h 1700212"/>
              <a:gd name="connsiteX3" fmla="*/ 1085850 w 1196997"/>
              <a:gd name="connsiteY3" fmla="*/ 657225 h 1700212"/>
              <a:gd name="connsiteX4" fmla="*/ 1190625 w 1196997"/>
              <a:gd name="connsiteY4" fmla="*/ 323850 h 1700212"/>
              <a:gd name="connsiteX5" fmla="*/ 1166813 w 1196997"/>
              <a:gd name="connsiteY5" fmla="*/ 209550 h 1700212"/>
              <a:gd name="connsiteX6" fmla="*/ 1014413 w 1196997"/>
              <a:gd name="connsiteY6" fmla="*/ 195262 h 1700212"/>
              <a:gd name="connsiteX7" fmla="*/ 666750 w 1196997"/>
              <a:gd name="connsiteY7" fmla="*/ 138112 h 1700212"/>
              <a:gd name="connsiteX8" fmla="*/ 0 w 1196997"/>
              <a:gd name="connsiteY8" fmla="*/ 0 h 1700212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04800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8385"/>
              <a:gd name="connsiteY0" fmla="*/ 1866900 h 1866900"/>
              <a:gd name="connsiteX1" fmla="*/ 352426 w 868385"/>
              <a:gd name="connsiteY1" fmla="*/ 1695450 h 1866900"/>
              <a:gd name="connsiteX2" fmla="*/ 490538 w 868385"/>
              <a:gd name="connsiteY2" fmla="*/ 1390650 h 1866900"/>
              <a:gd name="connsiteX3" fmla="*/ 757238 w 868385"/>
              <a:gd name="connsiteY3" fmla="*/ 823913 h 1866900"/>
              <a:gd name="connsiteX4" fmla="*/ 862013 w 868385"/>
              <a:gd name="connsiteY4" fmla="*/ 490538 h 1866900"/>
              <a:gd name="connsiteX5" fmla="*/ 838201 w 868385"/>
              <a:gd name="connsiteY5" fmla="*/ 376238 h 1866900"/>
              <a:gd name="connsiteX6" fmla="*/ 685801 w 868385"/>
              <a:gd name="connsiteY6" fmla="*/ 361950 h 1866900"/>
              <a:gd name="connsiteX7" fmla="*/ 338138 w 868385"/>
              <a:gd name="connsiteY7" fmla="*/ 316706 h 1866900"/>
              <a:gd name="connsiteX8" fmla="*/ 0 w 868385"/>
              <a:gd name="connsiteY8" fmla="*/ 0 h 1866900"/>
              <a:gd name="connsiteX0" fmla="*/ 300038 w 864175"/>
              <a:gd name="connsiteY0" fmla="*/ 1866900 h 1866900"/>
              <a:gd name="connsiteX1" fmla="*/ 352426 w 864175"/>
              <a:gd name="connsiteY1" fmla="*/ 1695450 h 1866900"/>
              <a:gd name="connsiteX2" fmla="*/ 490538 w 864175"/>
              <a:gd name="connsiteY2" fmla="*/ 1390650 h 1866900"/>
              <a:gd name="connsiteX3" fmla="*/ 757238 w 864175"/>
              <a:gd name="connsiteY3" fmla="*/ 823913 h 1866900"/>
              <a:gd name="connsiteX4" fmla="*/ 862013 w 864175"/>
              <a:gd name="connsiteY4" fmla="*/ 490538 h 1866900"/>
              <a:gd name="connsiteX5" fmla="*/ 816770 w 864175"/>
              <a:gd name="connsiteY5" fmla="*/ 414338 h 1866900"/>
              <a:gd name="connsiteX6" fmla="*/ 685801 w 864175"/>
              <a:gd name="connsiteY6" fmla="*/ 361950 h 1866900"/>
              <a:gd name="connsiteX7" fmla="*/ 338138 w 864175"/>
              <a:gd name="connsiteY7" fmla="*/ 316706 h 1866900"/>
              <a:gd name="connsiteX8" fmla="*/ 0 w 864175"/>
              <a:gd name="connsiteY8" fmla="*/ 0 h 1866900"/>
              <a:gd name="connsiteX0" fmla="*/ 300038 w 837290"/>
              <a:gd name="connsiteY0" fmla="*/ 1866900 h 1866900"/>
              <a:gd name="connsiteX1" fmla="*/ 352426 w 837290"/>
              <a:gd name="connsiteY1" fmla="*/ 1695450 h 1866900"/>
              <a:gd name="connsiteX2" fmla="*/ 490538 w 837290"/>
              <a:gd name="connsiteY2" fmla="*/ 1390650 h 1866900"/>
              <a:gd name="connsiteX3" fmla="*/ 757238 w 837290"/>
              <a:gd name="connsiteY3" fmla="*/ 823913 h 1866900"/>
              <a:gd name="connsiteX4" fmla="*/ 831057 w 837290"/>
              <a:gd name="connsiteY4" fmla="*/ 578644 h 1866900"/>
              <a:gd name="connsiteX5" fmla="*/ 816770 w 837290"/>
              <a:gd name="connsiteY5" fmla="*/ 414338 h 1866900"/>
              <a:gd name="connsiteX6" fmla="*/ 685801 w 837290"/>
              <a:gd name="connsiteY6" fmla="*/ 361950 h 1866900"/>
              <a:gd name="connsiteX7" fmla="*/ 338138 w 837290"/>
              <a:gd name="connsiteY7" fmla="*/ 316706 h 1866900"/>
              <a:gd name="connsiteX8" fmla="*/ 0 w 837290"/>
              <a:gd name="connsiteY8" fmla="*/ 0 h 1866900"/>
              <a:gd name="connsiteX0" fmla="*/ 300038 w 839475"/>
              <a:gd name="connsiteY0" fmla="*/ 1866900 h 1866900"/>
              <a:gd name="connsiteX1" fmla="*/ 352426 w 839475"/>
              <a:gd name="connsiteY1" fmla="*/ 1695450 h 1866900"/>
              <a:gd name="connsiteX2" fmla="*/ 490538 w 839475"/>
              <a:gd name="connsiteY2" fmla="*/ 1390650 h 1866900"/>
              <a:gd name="connsiteX3" fmla="*/ 757238 w 839475"/>
              <a:gd name="connsiteY3" fmla="*/ 823913 h 1866900"/>
              <a:gd name="connsiteX4" fmla="*/ 831057 w 839475"/>
              <a:gd name="connsiteY4" fmla="*/ 578644 h 1866900"/>
              <a:gd name="connsiteX5" fmla="*/ 821532 w 839475"/>
              <a:gd name="connsiteY5" fmla="*/ 454819 h 1866900"/>
              <a:gd name="connsiteX6" fmla="*/ 685801 w 839475"/>
              <a:gd name="connsiteY6" fmla="*/ 361950 h 1866900"/>
              <a:gd name="connsiteX7" fmla="*/ 338138 w 839475"/>
              <a:gd name="connsiteY7" fmla="*/ 316706 h 1866900"/>
              <a:gd name="connsiteX8" fmla="*/ 0 w 839475"/>
              <a:gd name="connsiteY8" fmla="*/ 0 h 1866900"/>
              <a:gd name="connsiteX0" fmla="*/ 858838 w 1398275"/>
              <a:gd name="connsiteY0" fmla="*/ 1771650 h 1771650"/>
              <a:gd name="connsiteX1" fmla="*/ 911226 w 1398275"/>
              <a:gd name="connsiteY1" fmla="*/ 1600200 h 1771650"/>
              <a:gd name="connsiteX2" fmla="*/ 1049338 w 1398275"/>
              <a:gd name="connsiteY2" fmla="*/ 1295400 h 1771650"/>
              <a:gd name="connsiteX3" fmla="*/ 1316038 w 1398275"/>
              <a:gd name="connsiteY3" fmla="*/ 728663 h 1771650"/>
              <a:gd name="connsiteX4" fmla="*/ 1389857 w 1398275"/>
              <a:gd name="connsiteY4" fmla="*/ 483394 h 1771650"/>
              <a:gd name="connsiteX5" fmla="*/ 1380332 w 1398275"/>
              <a:gd name="connsiteY5" fmla="*/ 359569 h 1771650"/>
              <a:gd name="connsiteX6" fmla="*/ 1244601 w 1398275"/>
              <a:gd name="connsiteY6" fmla="*/ 266700 h 1771650"/>
              <a:gd name="connsiteX7" fmla="*/ 896938 w 1398275"/>
              <a:gd name="connsiteY7" fmla="*/ 221456 h 1771650"/>
              <a:gd name="connsiteX8" fmla="*/ 0 w 1398275"/>
              <a:gd name="connsiteY8" fmla="*/ 0 h 1771650"/>
              <a:gd name="connsiteX0" fmla="*/ 858838 w 1398275"/>
              <a:gd name="connsiteY0" fmla="*/ 1771650 h 1771650"/>
              <a:gd name="connsiteX1" fmla="*/ 911226 w 1398275"/>
              <a:gd name="connsiteY1" fmla="*/ 1600200 h 1771650"/>
              <a:gd name="connsiteX2" fmla="*/ 1049338 w 1398275"/>
              <a:gd name="connsiteY2" fmla="*/ 1295400 h 1771650"/>
              <a:gd name="connsiteX3" fmla="*/ 1316038 w 1398275"/>
              <a:gd name="connsiteY3" fmla="*/ 728663 h 1771650"/>
              <a:gd name="connsiteX4" fmla="*/ 1389857 w 1398275"/>
              <a:gd name="connsiteY4" fmla="*/ 483394 h 1771650"/>
              <a:gd name="connsiteX5" fmla="*/ 1380332 w 1398275"/>
              <a:gd name="connsiteY5" fmla="*/ 359569 h 1771650"/>
              <a:gd name="connsiteX6" fmla="*/ 1244601 w 1398275"/>
              <a:gd name="connsiteY6" fmla="*/ 266700 h 1771650"/>
              <a:gd name="connsiteX7" fmla="*/ 896938 w 1398275"/>
              <a:gd name="connsiteY7" fmla="*/ 221456 h 1771650"/>
              <a:gd name="connsiteX8" fmla="*/ 0 w 1398275"/>
              <a:gd name="connsiteY8" fmla="*/ 0 h 1771650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0 w 1255400"/>
              <a:gd name="connsiteY8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754063 w 1255400"/>
              <a:gd name="connsiteY7" fmla="*/ 245269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5400"/>
              <a:gd name="connsiteY0" fmla="*/ 1795463 h 1795463"/>
              <a:gd name="connsiteX1" fmla="*/ 768351 w 1255400"/>
              <a:gd name="connsiteY1" fmla="*/ 1624013 h 1795463"/>
              <a:gd name="connsiteX2" fmla="*/ 906463 w 1255400"/>
              <a:gd name="connsiteY2" fmla="*/ 1319213 h 1795463"/>
              <a:gd name="connsiteX3" fmla="*/ 1173163 w 1255400"/>
              <a:gd name="connsiteY3" fmla="*/ 752476 h 1795463"/>
              <a:gd name="connsiteX4" fmla="*/ 1246982 w 1255400"/>
              <a:gd name="connsiteY4" fmla="*/ 507207 h 1795463"/>
              <a:gd name="connsiteX5" fmla="*/ 1237457 w 1255400"/>
              <a:gd name="connsiteY5" fmla="*/ 383382 h 1795463"/>
              <a:gd name="connsiteX6" fmla="*/ 1101726 w 1255400"/>
              <a:gd name="connsiteY6" fmla="*/ 290513 h 1795463"/>
              <a:gd name="connsiteX7" fmla="*/ 882651 w 1255400"/>
              <a:gd name="connsiteY7" fmla="*/ 292894 h 1795463"/>
              <a:gd name="connsiteX8" fmla="*/ 106362 w 1255400"/>
              <a:gd name="connsiteY8" fmla="*/ 100014 h 1795463"/>
              <a:gd name="connsiteX9" fmla="*/ 0 w 1255400"/>
              <a:gd name="connsiteY9" fmla="*/ 0 h 1795463"/>
              <a:gd name="connsiteX0" fmla="*/ 715963 w 1250949"/>
              <a:gd name="connsiteY0" fmla="*/ 1795463 h 1795463"/>
              <a:gd name="connsiteX1" fmla="*/ 768351 w 1250949"/>
              <a:gd name="connsiteY1" fmla="*/ 1624013 h 1795463"/>
              <a:gd name="connsiteX2" fmla="*/ 906463 w 1250949"/>
              <a:gd name="connsiteY2" fmla="*/ 1319213 h 1795463"/>
              <a:gd name="connsiteX3" fmla="*/ 1173163 w 1250949"/>
              <a:gd name="connsiteY3" fmla="*/ 752476 h 1795463"/>
              <a:gd name="connsiteX4" fmla="*/ 1246982 w 1250949"/>
              <a:gd name="connsiteY4" fmla="*/ 507207 h 1795463"/>
              <a:gd name="connsiteX5" fmla="*/ 1237457 w 1250949"/>
              <a:gd name="connsiteY5" fmla="*/ 383382 h 1795463"/>
              <a:gd name="connsiteX6" fmla="*/ 1220789 w 1250949"/>
              <a:gd name="connsiteY6" fmla="*/ 300038 h 1795463"/>
              <a:gd name="connsiteX7" fmla="*/ 882651 w 1250949"/>
              <a:gd name="connsiteY7" fmla="*/ 292894 h 1795463"/>
              <a:gd name="connsiteX8" fmla="*/ 106362 w 1250949"/>
              <a:gd name="connsiteY8" fmla="*/ 100014 h 1795463"/>
              <a:gd name="connsiteX9" fmla="*/ 0 w 1250949"/>
              <a:gd name="connsiteY9" fmla="*/ 0 h 1795463"/>
              <a:gd name="connsiteX0" fmla="*/ 715963 w 1276288"/>
              <a:gd name="connsiteY0" fmla="*/ 1795463 h 1795463"/>
              <a:gd name="connsiteX1" fmla="*/ 768351 w 1276288"/>
              <a:gd name="connsiteY1" fmla="*/ 1624013 h 1795463"/>
              <a:gd name="connsiteX2" fmla="*/ 906463 w 1276288"/>
              <a:gd name="connsiteY2" fmla="*/ 1319213 h 1795463"/>
              <a:gd name="connsiteX3" fmla="*/ 1173163 w 1276288"/>
              <a:gd name="connsiteY3" fmla="*/ 752476 h 1795463"/>
              <a:gd name="connsiteX4" fmla="*/ 1246982 w 1276288"/>
              <a:gd name="connsiteY4" fmla="*/ 507207 h 1795463"/>
              <a:gd name="connsiteX5" fmla="*/ 1275557 w 1276288"/>
              <a:gd name="connsiteY5" fmla="*/ 392907 h 1795463"/>
              <a:gd name="connsiteX6" fmla="*/ 1220789 w 1276288"/>
              <a:gd name="connsiteY6" fmla="*/ 300038 h 1795463"/>
              <a:gd name="connsiteX7" fmla="*/ 882651 w 1276288"/>
              <a:gd name="connsiteY7" fmla="*/ 292894 h 1795463"/>
              <a:gd name="connsiteX8" fmla="*/ 106362 w 1276288"/>
              <a:gd name="connsiteY8" fmla="*/ 100014 h 1795463"/>
              <a:gd name="connsiteX9" fmla="*/ 0 w 1276288"/>
              <a:gd name="connsiteY9" fmla="*/ 0 h 1795463"/>
              <a:gd name="connsiteX0" fmla="*/ 715963 w 1277253"/>
              <a:gd name="connsiteY0" fmla="*/ 1795463 h 1795463"/>
              <a:gd name="connsiteX1" fmla="*/ 768351 w 1277253"/>
              <a:gd name="connsiteY1" fmla="*/ 1624013 h 1795463"/>
              <a:gd name="connsiteX2" fmla="*/ 906463 w 1277253"/>
              <a:gd name="connsiteY2" fmla="*/ 1319213 h 1795463"/>
              <a:gd name="connsiteX3" fmla="*/ 1173163 w 1277253"/>
              <a:gd name="connsiteY3" fmla="*/ 752476 h 1795463"/>
              <a:gd name="connsiteX4" fmla="*/ 1246982 w 1277253"/>
              <a:gd name="connsiteY4" fmla="*/ 507207 h 1795463"/>
              <a:gd name="connsiteX5" fmla="*/ 1275557 w 1277253"/>
              <a:gd name="connsiteY5" fmla="*/ 392907 h 1795463"/>
              <a:gd name="connsiteX6" fmla="*/ 1201739 w 1277253"/>
              <a:gd name="connsiteY6" fmla="*/ 314326 h 1795463"/>
              <a:gd name="connsiteX7" fmla="*/ 882651 w 1277253"/>
              <a:gd name="connsiteY7" fmla="*/ 292894 h 1795463"/>
              <a:gd name="connsiteX8" fmla="*/ 106362 w 1277253"/>
              <a:gd name="connsiteY8" fmla="*/ 100014 h 1795463"/>
              <a:gd name="connsiteX9" fmla="*/ 0 w 1277253"/>
              <a:gd name="connsiteY9" fmla="*/ 0 h 1795463"/>
              <a:gd name="connsiteX0" fmla="*/ 715963 w 1277409"/>
              <a:gd name="connsiteY0" fmla="*/ 1795463 h 1795463"/>
              <a:gd name="connsiteX1" fmla="*/ 768351 w 1277409"/>
              <a:gd name="connsiteY1" fmla="*/ 1624013 h 1795463"/>
              <a:gd name="connsiteX2" fmla="*/ 906463 w 1277409"/>
              <a:gd name="connsiteY2" fmla="*/ 1319213 h 1795463"/>
              <a:gd name="connsiteX3" fmla="*/ 1158875 w 1277409"/>
              <a:gd name="connsiteY3" fmla="*/ 738188 h 1795463"/>
              <a:gd name="connsiteX4" fmla="*/ 1246982 w 1277409"/>
              <a:gd name="connsiteY4" fmla="*/ 507207 h 1795463"/>
              <a:gd name="connsiteX5" fmla="*/ 1275557 w 1277409"/>
              <a:gd name="connsiteY5" fmla="*/ 392907 h 1795463"/>
              <a:gd name="connsiteX6" fmla="*/ 1201739 w 1277409"/>
              <a:gd name="connsiteY6" fmla="*/ 314326 h 1795463"/>
              <a:gd name="connsiteX7" fmla="*/ 882651 w 1277409"/>
              <a:gd name="connsiteY7" fmla="*/ 292894 h 1795463"/>
              <a:gd name="connsiteX8" fmla="*/ 106362 w 1277409"/>
              <a:gd name="connsiteY8" fmla="*/ 100014 h 1795463"/>
              <a:gd name="connsiteX9" fmla="*/ 0 w 1277409"/>
              <a:gd name="connsiteY9" fmla="*/ 0 h 1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409" h="1795463">
                <a:moveTo>
                  <a:pt x="715963" y="1795463"/>
                </a:moveTo>
                <a:cubicBezTo>
                  <a:pt x="726282" y="1749425"/>
                  <a:pt x="736601" y="1703388"/>
                  <a:pt x="768351" y="1624013"/>
                </a:cubicBezTo>
                <a:cubicBezTo>
                  <a:pt x="800101" y="1544638"/>
                  <a:pt x="841376" y="1466850"/>
                  <a:pt x="906463" y="1319213"/>
                </a:cubicBezTo>
                <a:cubicBezTo>
                  <a:pt x="971550" y="1171576"/>
                  <a:pt x="1102122" y="873522"/>
                  <a:pt x="1158875" y="738188"/>
                </a:cubicBezTo>
                <a:cubicBezTo>
                  <a:pt x="1215628" y="602854"/>
                  <a:pt x="1227535" y="564754"/>
                  <a:pt x="1246982" y="507207"/>
                </a:cubicBezTo>
                <a:cubicBezTo>
                  <a:pt x="1266429" y="449660"/>
                  <a:pt x="1283098" y="425054"/>
                  <a:pt x="1275557" y="392907"/>
                </a:cubicBezTo>
                <a:cubicBezTo>
                  <a:pt x="1268017" y="360760"/>
                  <a:pt x="1267223" y="330995"/>
                  <a:pt x="1201739" y="314326"/>
                </a:cubicBezTo>
                <a:cubicBezTo>
                  <a:pt x="1136255" y="297657"/>
                  <a:pt x="1035845" y="333375"/>
                  <a:pt x="882651" y="292894"/>
                </a:cubicBezTo>
                <a:cubicBezTo>
                  <a:pt x="729457" y="252413"/>
                  <a:pt x="232039" y="140892"/>
                  <a:pt x="106362" y="100014"/>
                </a:cubicBezTo>
                <a:cubicBezTo>
                  <a:pt x="-19315" y="59136"/>
                  <a:pt x="30427" y="7938"/>
                  <a:pt x="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607" name="ZoneTexte 179"/>
          <p:cNvSpPr txBox="1">
            <a:spLocks noChangeArrowheads="1"/>
          </p:cNvSpPr>
          <p:nvPr/>
        </p:nvSpPr>
        <p:spPr bwMode="auto">
          <a:xfrm>
            <a:off x="3530600" y="4743450"/>
            <a:ext cx="625475" cy="646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Route de Lavaur</a:t>
            </a:r>
          </a:p>
        </p:txBody>
      </p:sp>
      <p:sp>
        <p:nvSpPr>
          <p:cNvPr id="24608" name="ZoneTexte 180"/>
          <p:cNvSpPr txBox="1">
            <a:spLocks noChangeArrowheads="1"/>
          </p:cNvSpPr>
          <p:nvPr/>
        </p:nvSpPr>
        <p:spPr bwMode="auto">
          <a:xfrm>
            <a:off x="6961188" y="1128713"/>
            <a:ext cx="974725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Gragnague</a:t>
            </a:r>
          </a:p>
        </p:txBody>
      </p:sp>
      <p:sp>
        <p:nvSpPr>
          <p:cNvPr id="24609" name="ZoneTexte 181"/>
          <p:cNvSpPr txBox="1">
            <a:spLocks noChangeArrowheads="1"/>
          </p:cNvSpPr>
          <p:nvPr/>
        </p:nvSpPr>
        <p:spPr bwMode="auto">
          <a:xfrm>
            <a:off x="4916488" y="1466850"/>
            <a:ext cx="1189037" cy="4302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Castelmaurou</a:t>
            </a:r>
          </a:p>
        </p:txBody>
      </p:sp>
      <p:sp>
        <p:nvSpPr>
          <p:cNvPr id="24610" name="ZoneTexte 182"/>
          <p:cNvSpPr txBox="1">
            <a:spLocks noChangeArrowheads="1"/>
          </p:cNvSpPr>
          <p:nvPr/>
        </p:nvSpPr>
        <p:spPr bwMode="auto">
          <a:xfrm>
            <a:off x="6948488" y="5649913"/>
            <a:ext cx="1023937" cy="4302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Route de Mondouzil</a:t>
            </a:r>
          </a:p>
        </p:txBody>
      </p:sp>
      <p:sp>
        <p:nvSpPr>
          <p:cNvPr id="24611" name="ZoneTexte 183"/>
          <p:cNvSpPr txBox="1">
            <a:spLocks noChangeArrowheads="1"/>
          </p:cNvSpPr>
          <p:nvPr/>
        </p:nvSpPr>
        <p:spPr bwMode="auto">
          <a:xfrm>
            <a:off x="8193088" y="1212850"/>
            <a:ext cx="973137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Chemin de Cayzaguel</a:t>
            </a:r>
          </a:p>
        </p:txBody>
      </p:sp>
      <p:sp>
        <p:nvSpPr>
          <p:cNvPr id="4" name="Forme libre : forme 3"/>
          <p:cNvSpPr/>
          <p:nvPr/>
        </p:nvSpPr>
        <p:spPr>
          <a:xfrm>
            <a:off x="5310188" y="1976438"/>
            <a:ext cx="1446212" cy="2287587"/>
          </a:xfrm>
          <a:custGeom>
            <a:avLst/>
            <a:gdLst>
              <a:gd name="connsiteX0" fmla="*/ 1000125 w 1395294"/>
              <a:gd name="connsiteY0" fmla="*/ 2152650 h 2152650"/>
              <a:gd name="connsiteX1" fmla="*/ 952500 w 1395294"/>
              <a:gd name="connsiteY1" fmla="*/ 1871662 h 2152650"/>
              <a:gd name="connsiteX2" fmla="*/ 938212 w 1395294"/>
              <a:gd name="connsiteY2" fmla="*/ 1585912 h 2152650"/>
              <a:gd name="connsiteX3" fmla="*/ 1157287 w 1395294"/>
              <a:gd name="connsiteY3" fmla="*/ 1419225 h 2152650"/>
              <a:gd name="connsiteX4" fmla="*/ 1366837 w 1395294"/>
              <a:gd name="connsiteY4" fmla="*/ 1295400 h 2152650"/>
              <a:gd name="connsiteX5" fmla="*/ 1381125 w 1395294"/>
              <a:gd name="connsiteY5" fmla="*/ 1166812 h 2152650"/>
              <a:gd name="connsiteX6" fmla="*/ 1252537 w 1395294"/>
              <a:gd name="connsiteY6" fmla="*/ 995362 h 2152650"/>
              <a:gd name="connsiteX7" fmla="*/ 1009650 w 1395294"/>
              <a:gd name="connsiteY7" fmla="*/ 723900 h 2152650"/>
              <a:gd name="connsiteX8" fmla="*/ 828675 w 1395294"/>
              <a:gd name="connsiteY8" fmla="*/ 581025 h 2152650"/>
              <a:gd name="connsiteX9" fmla="*/ 433387 w 1395294"/>
              <a:gd name="connsiteY9" fmla="*/ 347662 h 2152650"/>
              <a:gd name="connsiteX10" fmla="*/ 176212 w 1395294"/>
              <a:gd name="connsiteY10" fmla="*/ 185737 h 2152650"/>
              <a:gd name="connsiteX11" fmla="*/ 0 w 1395294"/>
              <a:gd name="connsiteY11" fmla="*/ 0 h 2152650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938212 w 1395294"/>
              <a:gd name="connsiteY2" fmla="*/ 1585912 h 2205038"/>
              <a:gd name="connsiteX3" fmla="*/ 1157287 w 1395294"/>
              <a:gd name="connsiteY3" fmla="*/ 1419225 h 2205038"/>
              <a:gd name="connsiteX4" fmla="*/ 1366837 w 1395294"/>
              <a:gd name="connsiteY4" fmla="*/ 1295400 h 2205038"/>
              <a:gd name="connsiteX5" fmla="*/ 1381125 w 1395294"/>
              <a:gd name="connsiteY5" fmla="*/ 1166812 h 2205038"/>
              <a:gd name="connsiteX6" fmla="*/ 1252537 w 1395294"/>
              <a:gd name="connsiteY6" fmla="*/ 995362 h 2205038"/>
              <a:gd name="connsiteX7" fmla="*/ 1009650 w 1395294"/>
              <a:gd name="connsiteY7" fmla="*/ 723900 h 2205038"/>
              <a:gd name="connsiteX8" fmla="*/ 828675 w 1395294"/>
              <a:gd name="connsiteY8" fmla="*/ 581025 h 2205038"/>
              <a:gd name="connsiteX9" fmla="*/ 433387 w 1395294"/>
              <a:gd name="connsiteY9" fmla="*/ 347662 h 2205038"/>
              <a:gd name="connsiteX10" fmla="*/ 176212 w 1395294"/>
              <a:gd name="connsiteY10" fmla="*/ 185737 h 2205038"/>
              <a:gd name="connsiteX11" fmla="*/ 0 w 1395294"/>
              <a:gd name="connsiteY11" fmla="*/ 0 h 2205038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760412 w 1395294"/>
              <a:gd name="connsiteY2" fmla="*/ 1512887 h 2205038"/>
              <a:gd name="connsiteX3" fmla="*/ 1157287 w 1395294"/>
              <a:gd name="connsiteY3" fmla="*/ 1419225 h 2205038"/>
              <a:gd name="connsiteX4" fmla="*/ 1366837 w 1395294"/>
              <a:gd name="connsiteY4" fmla="*/ 1295400 h 2205038"/>
              <a:gd name="connsiteX5" fmla="*/ 1381125 w 1395294"/>
              <a:gd name="connsiteY5" fmla="*/ 1166812 h 2205038"/>
              <a:gd name="connsiteX6" fmla="*/ 1252537 w 1395294"/>
              <a:gd name="connsiteY6" fmla="*/ 995362 h 2205038"/>
              <a:gd name="connsiteX7" fmla="*/ 1009650 w 1395294"/>
              <a:gd name="connsiteY7" fmla="*/ 723900 h 2205038"/>
              <a:gd name="connsiteX8" fmla="*/ 828675 w 1395294"/>
              <a:gd name="connsiteY8" fmla="*/ 581025 h 2205038"/>
              <a:gd name="connsiteX9" fmla="*/ 433387 w 1395294"/>
              <a:gd name="connsiteY9" fmla="*/ 347662 h 2205038"/>
              <a:gd name="connsiteX10" fmla="*/ 176212 w 1395294"/>
              <a:gd name="connsiteY10" fmla="*/ 185737 h 2205038"/>
              <a:gd name="connsiteX11" fmla="*/ 0 w 1395294"/>
              <a:gd name="connsiteY11" fmla="*/ 0 h 2205038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760412 w 1395294"/>
              <a:gd name="connsiteY2" fmla="*/ 1512887 h 2205038"/>
              <a:gd name="connsiteX3" fmla="*/ 922337 w 1395294"/>
              <a:gd name="connsiteY3" fmla="*/ 1528762 h 2205038"/>
              <a:gd name="connsiteX4" fmla="*/ 1157287 w 1395294"/>
              <a:gd name="connsiteY4" fmla="*/ 1419225 h 2205038"/>
              <a:gd name="connsiteX5" fmla="*/ 1366837 w 1395294"/>
              <a:gd name="connsiteY5" fmla="*/ 1295400 h 2205038"/>
              <a:gd name="connsiteX6" fmla="*/ 1381125 w 1395294"/>
              <a:gd name="connsiteY6" fmla="*/ 1166812 h 2205038"/>
              <a:gd name="connsiteX7" fmla="*/ 1252537 w 1395294"/>
              <a:gd name="connsiteY7" fmla="*/ 995362 h 2205038"/>
              <a:gd name="connsiteX8" fmla="*/ 1009650 w 1395294"/>
              <a:gd name="connsiteY8" fmla="*/ 723900 h 2205038"/>
              <a:gd name="connsiteX9" fmla="*/ 828675 w 1395294"/>
              <a:gd name="connsiteY9" fmla="*/ 581025 h 2205038"/>
              <a:gd name="connsiteX10" fmla="*/ 433387 w 1395294"/>
              <a:gd name="connsiteY10" fmla="*/ 347662 h 2205038"/>
              <a:gd name="connsiteX11" fmla="*/ 176212 w 1395294"/>
              <a:gd name="connsiteY11" fmla="*/ 185737 h 2205038"/>
              <a:gd name="connsiteX12" fmla="*/ 0 w 1395294"/>
              <a:gd name="connsiteY12" fmla="*/ 0 h 2205038"/>
              <a:gd name="connsiteX0" fmla="*/ 1019175 w 1395294"/>
              <a:gd name="connsiteY0" fmla="*/ 2205038 h 2205038"/>
              <a:gd name="connsiteX1" fmla="*/ 952500 w 1395294"/>
              <a:gd name="connsiteY1" fmla="*/ 1871662 h 2205038"/>
              <a:gd name="connsiteX2" fmla="*/ 760412 w 1395294"/>
              <a:gd name="connsiteY2" fmla="*/ 1512887 h 2205038"/>
              <a:gd name="connsiteX3" fmla="*/ 1109662 w 1395294"/>
              <a:gd name="connsiteY3" fmla="*/ 1458912 h 2205038"/>
              <a:gd name="connsiteX4" fmla="*/ 1157287 w 1395294"/>
              <a:gd name="connsiteY4" fmla="*/ 1419225 h 2205038"/>
              <a:gd name="connsiteX5" fmla="*/ 1366837 w 1395294"/>
              <a:gd name="connsiteY5" fmla="*/ 1295400 h 2205038"/>
              <a:gd name="connsiteX6" fmla="*/ 1381125 w 1395294"/>
              <a:gd name="connsiteY6" fmla="*/ 1166812 h 2205038"/>
              <a:gd name="connsiteX7" fmla="*/ 1252537 w 1395294"/>
              <a:gd name="connsiteY7" fmla="*/ 995362 h 2205038"/>
              <a:gd name="connsiteX8" fmla="*/ 1009650 w 1395294"/>
              <a:gd name="connsiteY8" fmla="*/ 723900 h 2205038"/>
              <a:gd name="connsiteX9" fmla="*/ 828675 w 1395294"/>
              <a:gd name="connsiteY9" fmla="*/ 581025 h 2205038"/>
              <a:gd name="connsiteX10" fmla="*/ 433387 w 1395294"/>
              <a:gd name="connsiteY10" fmla="*/ 347662 h 2205038"/>
              <a:gd name="connsiteX11" fmla="*/ 176212 w 1395294"/>
              <a:gd name="connsiteY11" fmla="*/ 185737 h 2205038"/>
              <a:gd name="connsiteX12" fmla="*/ 0 w 1395294"/>
              <a:gd name="connsiteY12" fmla="*/ 0 h 2205038"/>
              <a:gd name="connsiteX0" fmla="*/ 1019175 w 1394940"/>
              <a:gd name="connsiteY0" fmla="*/ 2205038 h 2205038"/>
              <a:gd name="connsiteX1" fmla="*/ 952500 w 1394940"/>
              <a:gd name="connsiteY1" fmla="*/ 1871662 h 2205038"/>
              <a:gd name="connsiteX2" fmla="*/ 760412 w 1394940"/>
              <a:gd name="connsiteY2" fmla="*/ 1512887 h 2205038"/>
              <a:gd name="connsiteX3" fmla="*/ 1109662 w 1394940"/>
              <a:gd name="connsiteY3" fmla="*/ 1458912 h 2205038"/>
              <a:gd name="connsiteX4" fmla="*/ 1163637 w 1394940"/>
              <a:gd name="connsiteY4" fmla="*/ 1374775 h 2205038"/>
              <a:gd name="connsiteX5" fmla="*/ 1366837 w 1394940"/>
              <a:gd name="connsiteY5" fmla="*/ 1295400 h 2205038"/>
              <a:gd name="connsiteX6" fmla="*/ 1381125 w 1394940"/>
              <a:gd name="connsiteY6" fmla="*/ 1166812 h 2205038"/>
              <a:gd name="connsiteX7" fmla="*/ 1252537 w 1394940"/>
              <a:gd name="connsiteY7" fmla="*/ 995362 h 2205038"/>
              <a:gd name="connsiteX8" fmla="*/ 1009650 w 1394940"/>
              <a:gd name="connsiteY8" fmla="*/ 723900 h 2205038"/>
              <a:gd name="connsiteX9" fmla="*/ 828675 w 1394940"/>
              <a:gd name="connsiteY9" fmla="*/ 581025 h 2205038"/>
              <a:gd name="connsiteX10" fmla="*/ 433387 w 1394940"/>
              <a:gd name="connsiteY10" fmla="*/ 347662 h 2205038"/>
              <a:gd name="connsiteX11" fmla="*/ 176212 w 1394940"/>
              <a:gd name="connsiteY11" fmla="*/ 185737 h 2205038"/>
              <a:gd name="connsiteX12" fmla="*/ 0 w 1394940"/>
              <a:gd name="connsiteY12" fmla="*/ 0 h 2205038"/>
              <a:gd name="connsiteX0" fmla="*/ 1019175 w 1394765"/>
              <a:gd name="connsiteY0" fmla="*/ 2205038 h 2205038"/>
              <a:gd name="connsiteX1" fmla="*/ 952500 w 1394765"/>
              <a:gd name="connsiteY1" fmla="*/ 1871662 h 2205038"/>
              <a:gd name="connsiteX2" fmla="*/ 760412 w 1394765"/>
              <a:gd name="connsiteY2" fmla="*/ 1512887 h 2205038"/>
              <a:gd name="connsiteX3" fmla="*/ 1109662 w 1394765"/>
              <a:gd name="connsiteY3" fmla="*/ 1458912 h 2205038"/>
              <a:gd name="connsiteX4" fmla="*/ 1166812 w 1394765"/>
              <a:gd name="connsiteY4" fmla="*/ 1358900 h 2205038"/>
              <a:gd name="connsiteX5" fmla="*/ 1366837 w 1394765"/>
              <a:gd name="connsiteY5" fmla="*/ 1295400 h 2205038"/>
              <a:gd name="connsiteX6" fmla="*/ 1381125 w 1394765"/>
              <a:gd name="connsiteY6" fmla="*/ 1166812 h 2205038"/>
              <a:gd name="connsiteX7" fmla="*/ 1252537 w 1394765"/>
              <a:gd name="connsiteY7" fmla="*/ 995362 h 2205038"/>
              <a:gd name="connsiteX8" fmla="*/ 1009650 w 1394765"/>
              <a:gd name="connsiteY8" fmla="*/ 723900 h 2205038"/>
              <a:gd name="connsiteX9" fmla="*/ 828675 w 1394765"/>
              <a:gd name="connsiteY9" fmla="*/ 581025 h 2205038"/>
              <a:gd name="connsiteX10" fmla="*/ 433387 w 1394765"/>
              <a:gd name="connsiteY10" fmla="*/ 347662 h 2205038"/>
              <a:gd name="connsiteX11" fmla="*/ 176212 w 1394765"/>
              <a:gd name="connsiteY11" fmla="*/ 185737 h 2205038"/>
              <a:gd name="connsiteX12" fmla="*/ 0 w 1394765"/>
              <a:gd name="connsiteY12" fmla="*/ 0 h 2205038"/>
              <a:gd name="connsiteX0" fmla="*/ 482600 w 1394765"/>
              <a:gd name="connsiteY0" fmla="*/ 2287588 h 2287588"/>
              <a:gd name="connsiteX1" fmla="*/ 952500 w 1394765"/>
              <a:gd name="connsiteY1" fmla="*/ 1871662 h 2287588"/>
              <a:gd name="connsiteX2" fmla="*/ 760412 w 1394765"/>
              <a:gd name="connsiteY2" fmla="*/ 1512887 h 2287588"/>
              <a:gd name="connsiteX3" fmla="*/ 1109662 w 1394765"/>
              <a:gd name="connsiteY3" fmla="*/ 1458912 h 2287588"/>
              <a:gd name="connsiteX4" fmla="*/ 1166812 w 1394765"/>
              <a:gd name="connsiteY4" fmla="*/ 1358900 h 2287588"/>
              <a:gd name="connsiteX5" fmla="*/ 1366837 w 1394765"/>
              <a:gd name="connsiteY5" fmla="*/ 1295400 h 2287588"/>
              <a:gd name="connsiteX6" fmla="*/ 1381125 w 1394765"/>
              <a:gd name="connsiteY6" fmla="*/ 1166812 h 2287588"/>
              <a:gd name="connsiteX7" fmla="*/ 1252537 w 1394765"/>
              <a:gd name="connsiteY7" fmla="*/ 995362 h 2287588"/>
              <a:gd name="connsiteX8" fmla="*/ 1009650 w 1394765"/>
              <a:gd name="connsiteY8" fmla="*/ 723900 h 2287588"/>
              <a:gd name="connsiteX9" fmla="*/ 828675 w 1394765"/>
              <a:gd name="connsiteY9" fmla="*/ 581025 h 2287588"/>
              <a:gd name="connsiteX10" fmla="*/ 433387 w 1394765"/>
              <a:gd name="connsiteY10" fmla="*/ 347662 h 2287588"/>
              <a:gd name="connsiteX11" fmla="*/ 176212 w 1394765"/>
              <a:gd name="connsiteY11" fmla="*/ 185737 h 2287588"/>
              <a:gd name="connsiteX12" fmla="*/ 0 w 1394765"/>
              <a:gd name="connsiteY12" fmla="*/ 0 h 2287588"/>
              <a:gd name="connsiteX0" fmla="*/ 482600 w 1394765"/>
              <a:gd name="connsiteY0" fmla="*/ 2287588 h 2287588"/>
              <a:gd name="connsiteX1" fmla="*/ 523875 w 1394765"/>
              <a:gd name="connsiteY1" fmla="*/ 2081212 h 2287588"/>
              <a:gd name="connsiteX2" fmla="*/ 760412 w 1394765"/>
              <a:gd name="connsiteY2" fmla="*/ 1512887 h 2287588"/>
              <a:gd name="connsiteX3" fmla="*/ 1109662 w 1394765"/>
              <a:gd name="connsiteY3" fmla="*/ 1458912 h 2287588"/>
              <a:gd name="connsiteX4" fmla="*/ 1166812 w 1394765"/>
              <a:gd name="connsiteY4" fmla="*/ 1358900 h 2287588"/>
              <a:gd name="connsiteX5" fmla="*/ 1366837 w 1394765"/>
              <a:gd name="connsiteY5" fmla="*/ 1295400 h 2287588"/>
              <a:gd name="connsiteX6" fmla="*/ 1381125 w 1394765"/>
              <a:gd name="connsiteY6" fmla="*/ 1166812 h 2287588"/>
              <a:gd name="connsiteX7" fmla="*/ 1252537 w 1394765"/>
              <a:gd name="connsiteY7" fmla="*/ 995362 h 2287588"/>
              <a:gd name="connsiteX8" fmla="*/ 1009650 w 1394765"/>
              <a:gd name="connsiteY8" fmla="*/ 723900 h 2287588"/>
              <a:gd name="connsiteX9" fmla="*/ 828675 w 1394765"/>
              <a:gd name="connsiteY9" fmla="*/ 581025 h 2287588"/>
              <a:gd name="connsiteX10" fmla="*/ 433387 w 1394765"/>
              <a:gd name="connsiteY10" fmla="*/ 347662 h 2287588"/>
              <a:gd name="connsiteX11" fmla="*/ 176212 w 1394765"/>
              <a:gd name="connsiteY11" fmla="*/ 185737 h 2287588"/>
              <a:gd name="connsiteX12" fmla="*/ 0 w 1394765"/>
              <a:gd name="connsiteY12" fmla="*/ 0 h 2287588"/>
              <a:gd name="connsiteX0" fmla="*/ 482600 w 1394765"/>
              <a:gd name="connsiteY0" fmla="*/ 2287588 h 2287588"/>
              <a:gd name="connsiteX1" fmla="*/ 523875 w 1394765"/>
              <a:gd name="connsiteY1" fmla="*/ 2081212 h 2287588"/>
              <a:gd name="connsiteX2" fmla="*/ 684213 w 1394765"/>
              <a:gd name="connsiteY2" fmla="*/ 1665287 h 2287588"/>
              <a:gd name="connsiteX3" fmla="*/ 760412 w 1394765"/>
              <a:gd name="connsiteY3" fmla="*/ 1512887 h 2287588"/>
              <a:gd name="connsiteX4" fmla="*/ 1109662 w 1394765"/>
              <a:gd name="connsiteY4" fmla="*/ 1458912 h 2287588"/>
              <a:gd name="connsiteX5" fmla="*/ 1166812 w 1394765"/>
              <a:gd name="connsiteY5" fmla="*/ 1358900 h 2287588"/>
              <a:gd name="connsiteX6" fmla="*/ 1366837 w 1394765"/>
              <a:gd name="connsiteY6" fmla="*/ 1295400 h 2287588"/>
              <a:gd name="connsiteX7" fmla="*/ 1381125 w 1394765"/>
              <a:gd name="connsiteY7" fmla="*/ 1166812 h 2287588"/>
              <a:gd name="connsiteX8" fmla="*/ 1252537 w 1394765"/>
              <a:gd name="connsiteY8" fmla="*/ 995362 h 2287588"/>
              <a:gd name="connsiteX9" fmla="*/ 1009650 w 1394765"/>
              <a:gd name="connsiteY9" fmla="*/ 723900 h 2287588"/>
              <a:gd name="connsiteX10" fmla="*/ 828675 w 1394765"/>
              <a:gd name="connsiteY10" fmla="*/ 581025 h 2287588"/>
              <a:gd name="connsiteX11" fmla="*/ 433387 w 1394765"/>
              <a:gd name="connsiteY11" fmla="*/ 347662 h 2287588"/>
              <a:gd name="connsiteX12" fmla="*/ 176212 w 1394765"/>
              <a:gd name="connsiteY12" fmla="*/ 185737 h 2287588"/>
              <a:gd name="connsiteX13" fmla="*/ 0 w 1394765"/>
              <a:gd name="connsiteY13" fmla="*/ 0 h 2287588"/>
              <a:gd name="connsiteX0" fmla="*/ 482600 w 1394765"/>
              <a:gd name="connsiteY0" fmla="*/ 2287588 h 2287588"/>
              <a:gd name="connsiteX1" fmla="*/ 523875 w 1394765"/>
              <a:gd name="connsiteY1" fmla="*/ 2081212 h 2287588"/>
              <a:gd name="connsiteX2" fmla="*/ 684213 w 1394765"/>
              <a:gd name="connsiteY2" fmla="*/ 1665287 h 2287588"/>
              <a:gd name="connsiteX3" fmla="*/ 760412 w 1394765"/>
              <a:gd name="connsiteY3" fmla="*/ 1512887 h 2287588"/>
              <a:gd name="connsiteX4" fmla="*/ 1109662 w 1394765"/>
              <a:gd name="connsiteY4" fmla="*/ 1458912 h 2287588"/>
              <a:gd name="connsiteX5" fmla="*/ 1166812 w 1394765"/>
              <a:gd name="connsiteY5" fmla="*/ 1358900 h 2287588"/>
              <a:gd name="connsiteX6" fmla="*/ 1366837 w 1394765"/>
              <a:gd name="connsiteY6" fmla="*/ 1295400 h 2287588"/>
              <a:gd name="connsiteX7" fmla="*/ 1381125 w 1394765"/>
              <a:gd name="connsiteY7" fmla="*/ 1166812 h 2287588"/>
              <a:gd name="connsiteX8" fmla="*/ 1252537 w 1394765"/>
              <a:gd name="connsiteY8" fmla="*/ 995362 h 2287588"/>
              <a:gd name="connsiteX9" fmla="*/ 1009650 w 1394765"/>
              <a:gd name="connsiteY9" fmla="*/ 723900 h 2287588"/>
              <a:gd name="connsiteX10" fmla="*/ 828675 w 1394765"/>
              <a:gd name="connsiteY10" fmla="*/ 581025 h 2287588"/>
              <a:gd name="connsiteX11" fmla="*/ 433387 w 1394765"/>
              <a:gd name="connsiteY11" fmla="*/ 347662 h 2287588"/>
              <a:gd name="connsiteX12" fmla="*/ 176212 w 1394765"/>
              <a:gd name="connsiteY12" fmla="*/ 185737 h 2287588"/>
              <a:gd name="connsiteX13" fmla="*/ 0 w 1394765"/>
              <a:gd name="connsiteY13" fmla="*/ 0 h 2287588"/>
              <a:gd name="connsiteX0" fmla="*/ 482600 w 1394765"/>
              <a:gd name="connsiteY0" fmla="*/ 2287588 h 2287588"/>
              <a:gd name="connsiteX1" fmla="*/ 523875 w 1394765"/>
              <a:gd name="connsiteY1" fmla="*/ 2081212 h 2287588"/>
              <a:gd name="connsiteX2" fmla="*/ 684213 w 1394765"/>
              <a:gd name="connsiteY2" fmla="*/ 1665287 h 2287588"/>
              <a:gd name="connsiteX3" fmla="*/ 760412 w 1394765"/>
              <a:gd name="connsiteY3" fmla="*/ 1512887 h 2287588"/>
              <a:gd name="connsiteX4" fmla="*/ 912019 w 1394765"/>
              <a:gd name="connsiteY4" fmla="*/ 1488281 h 2287588"/>
              <a:gd name="connsiteX5" fmla="*/ 1109662 w 1394765"/>
              <a:gd name="connsiteY5" fmla="*/ 1458912 h 2287588"/>
              <a:gd name="connsiteX6" fmla="*/ 1166812 w 1394765"/>
              <a:gd name="connsiteY6" fmla="*/ 1358900 h 2287588"/>
              <a:gd name="connsiteX7" fmla="*/ 1366837 w 1394765"/>
              <a:gd name="connsiteY7" fmla="*/ 1295400 h 2287588"/>
              <a:gd name="connsiteX8" fmla="*/ 1381125 w 1394765"/>
              <a:gd name="connsiteY8" fmla="*/ 1166812 h 2287588"/>
              <a:gd name="connsiteX9" fmla="*/ 1252537 w 1394765"/>
              <a:gd name="connsiteY9" fmla="*/ 995362 h 2287588"/>
              <a:gd name="connsiteX10" fmla="*/ 1009650 w 1394765"/>
              <a:gd name="connsiteY10" fmla="*/ 723900 h 2287588"/>
              <a:gd name="connsiteX11" fmla="*/ 828675 w 1394765"/>
              <a:gd name="connsiteY11" fmla="*/ 581025 h 2287588"/>
              <a:gd name="connsiteX12" fmla="*/ 433387 w 1394765"/>
              <a:gd name="connsiteY12" fmla="*/ 347662 h 2287588"/>
              <a:gd name="connsiteX13" fmla="*/ 176212 w 1394765"/>
              <a:gd name="connsiteY13" fmla="*/ 185737 h 2287588"/>
              <a:gd name="connsiteX14" fmla="*/ 0 w 1394765"/>
              <a:gd name="connsiteY14" fmla="*/ 0 h 2287588"/>
              <a:gd name="connsiteX0" fmla="*/ 482600 w 1394765"/>
              <a:gd name="connsiteY0" fmla="*/ 2287588 h 2287588"/>
              <a:gd name="connsiteX1" fmla="*/ 523875 w 1394765"/>
              <a:gd name="connsiteY1" fmla="*/ 2081212 h 2287588"/>
              <a:gd name="connsiteX2" fmla="*/ 684213 w 1394765"/>
              <a:gd name="connsiteY2" fmla="*/ 1665287 h 2287588"/>
              <a:gd name="connsiteX3" fmla="*/ 767556 w 1394765"/>
              <a:gd name="connsiteY3" fmla="*/ 1522412 h 2287588"/>
              <a:gd name="connsiteX4" fmla="*/ 912019 w 1394765"/>
              <a:gd name="connsiteY4" fmla="*/ 1488281 h 2287588"/>
              <a:gd name="connsiteX5" fmla="*/ 1109662 w 1394765"/>
              <a:gd name="connsiteY5" fmla="*/ 1458912 h 2287588"/>
              <a:gd name="connsiteX6" fmla="*/ 1166812 w 1394765"/>
              <a:gd name="connsiteY6" fmla="*/ 1358900 h 2287588"/>
              <a:gd name="connsiteX7" fmla="*/ 1366837 w 1394765"/>
              <a:gd name="connsiteY7" fmla="*/ 1295400 h 2287588"/>
              <a:gd name="connsiteX8" fmla="*/ 1381125 w 1394765"/>
              <a:gd name="connsiteY8" fmla="*/ 1166812 h 2287588"/>
              <a:gd name="connsiteX9" fmla="*/ 1252537 w 1394765"/>
              <a:gd name="connsiteY9" fmla="*/ 995362 h 2287588"/>
              <a:gd name="connsiteX10" fmla="*/ 1009650 w 1394765"/>
              <a:gd name="connsiteY10" fmla="*/ 723900 h 2287588"/>
              <a:gd name="connsiteX11" fmla="*/ 828675 w 1394765"/>
              <a:gd name="connsiteY11" fmla="*/ 581025 h 2287588"/>
              <a:gd name="connsiteX12" fmla="*/ 433387 w 1394765"/>
              <a:gd name="connsiteY12" fmla="*/ 347662 h 2287588"/>
              <a:gd name="connsiteX13" fmla="*/ 176212 w 1394765"/>
              <a:gd name="connsiteY13" fmla="*/ 185737 h 2287588"/>
              <a:gd name="connsiteX14" fmla="*/ 0 w 1394765"/>
              <a:gd name="connsiteY14" fmla="*/ 0 h 2287588"/>
              <a:gd name="connsiteX0" fmla="*/ 482600 w 1399927"/>
              <a:gd name="connsiteY0" fmla="*/ 2287588 h 2287588"/>
              <a:gd name="connsiteX1" fmla="*/ 523875 w 1399927"/>
              <a:gd name="connsiteY1" fmla="*/ 2081212 h 2287588"/>
              <a:gd name="connsiteX2" fmla="*/ 684213 w 1399927"/>
              <a:gd name="connsiteY2" fmla="*/ 1665287 h 2287588"/>
              <a:gd name="connsiteX3" fmla="*/ 767556 w 1399927"/>
              <a:gd name="connsiteY3" fmla="*/ 1522412 h 2287588"/>
              <a:gd name="connsiteX4" fmla="*/ 912019 w 1399927"/>
              <a:gd name="connsiteY4" fmla="*/ 1488281 h 2287588"/>
              <a:gd name="connsiteX5" fmla="*/ 1109662 w 1399927"/>
              <a:gd name="connsiteY5" fmla="*/ 1458912 h 2287588"/>
              <a:gd name="connsiteX6" fmla="*/ 1166812 w 1399927"/>
              <a:gd name="connsiteY6" fmla="*/ 1358900 h 2287588"/>
              <a:gd name="connsiteX7" fmla="*/ 1376362 w 1399927"/>
              <a:gd name="connsiteY7" fmla="*/ 1238250 h 2287588"/>
              <a:gd name="connsiteX8" fmla="*/ 1381125 w 1399927"/>
              <a:gd name="connsiteY8" fmla="*/ 1166812 h 2287588"/>
              <a:gd name="connsiteX9" fmla="*/ 1252537 w 1399927"/>
              <a:gd name="connsiteY9" fmla="*/ 995362 h 2287588"/>
              <a:gd name="connsiteX10" fmla="*/ 1009650 w 1399927"/>
              <a:gd name="connsiteY10" fmla="*/ 723900 h 2287588"/>
              <a:gd name="connsiteX11" fmla="*/ 828675 w 1399927"/>
              <a:gd name="connsiteY11" fmla="*/ 581025 h 2287588"/>
              <a:gd name="connsiteX12" fmla="*/ 433387 w 1399927"/>
              <a:gd name="connsiteY12" fmla="*/ 347662 h 2287588"/>
              <a:gd name="connsiteX13" fmla="*/ 176212 w 1399927"/>
              <a:gd name="connsiteY13" fmla="*/ 185737 h 2287588"/>
              <a:gd name="connsiteX14" fmla="*/ 0 w 1399927"/>
              <a:gd name="connsiteY14" fmla="*/ 0 h 2287588"/>
              <a:gd name="connsiteX0" fmla="*/ 482600 w 1394167"/>
              <a:gd name="connsiteY0" fmla="*/ 2287588 h 2287588"/>
              <a:gd name="connsiteX1" fmla="*/ 523875 w 1394167"/>
              <a:gd name="connsiteY1" fmla="*/ 2081212 h 2287588"/>
              <a:gd name="connsiteX2" fmla="*/ 684213 w 1394167"/>
              <a:gd name="connsiteY2" fmla="*/ 1665287 h 2287588"/>
              <a:gd name="connsiteX3" fmla="*/ 767556 w 1394167"/>
              <a:gd name="connsiteY3" fmla="*/ 1522412 h 2287588"/>
              <a:gd name="connsiteX4" fmla="*/ 912019 w 1394167"/>
              <a:gd name="connsiteY4" fmla="*/ 1488281 h 2287588"/>
              <a:gd name="connsiteX5" fmla="*/ 1109662 w 1394167"/>
              <a:gd name="connsiteY5" fmla="*/ 1458912 h 2287588"/>
              <a:gd name="connsiteX6" fmla="*/ 1166812 w 1394167"/>
              <a:gd name="connsiteY6" fmla="*/ 1358900 h 2287588"/>
              <a:gd name="connsiteX7" fmla="*/ 1262063 w 1394167"/>
              <a:gd name="connsiteY7" fmla="*/ 1302543 h 2287588"/>
              <a:gd name="connsiteX8" fmla="*/ 1376362 w 1394167"/>
              <a:gd name="connsiteY8" fmla="*/ 1238250 h 2287588"/>
              <a:gd name="connsiteX9" fmla="*/ 1381125 w 1394167"/>
              <a:gd name="connsiteY9" fmla="*/ 1166812 h 2287588"/>
              <a:gd name="connsiteX10" fmla="*/ 1252537 w 1394167"/>
              <a:gd name="connsiteY10" fmla="*/ 995362 h 2287588"/>
              <a:gd name="connsiteX11" fmla="*/ 1009650 w 1394167"/>
              <a:gd name="connsiteY11" fmla="*/ 723900 h 2287588"/>
              <a:gd name="connsiteX12" fmla="*/ 828675 w 1394167"/>
              <a:gd name="connsiteY12" fmla="*/ 581025 h 2287588"/>
              <a:gd name="connsiteX13" fmla="*/ 433387 w 1394167"/>
              <a:gd name="connsiteY13" fmla="*/ 347662 h 2287588"/>
              <a:gd name="connsiteX14" fmla="*/ 176212 w 1394167"/>
              <a:gd name="connsiteY14" fmla="*/ 185737 h 2287588"/>
              <a:gd name="connsiteX15" fmla="*/ 0 w 1394167"/>
              <a:gd name="connsiteY15" fmla="*/ 0 h 2287588"/>
              <a:gd name="connsiteX0" fmla="*/ 482600 w 1394167"/>
              <a:gd name="connsiteY0" fmla="*/ 2287588 h 2287588"/>
              <a:gd name="connsiteX1" fmla="*/ 523875 w 1394167"/>
              <a:gd name="connsiteY1" fmla="*/ 2081212 h 2287588"/>
              <a:gd name="connsiteX2" fmla="*/ 684213 w 1394167"/>
              <a:gd name="connsiteY2" fmla="*/ 1665287 h 2287588"/>
              <a:gd name="connsiteX3" fmla="*/ 767556 w 1394167"/>
              <a:gd name="connsiteY3" fmla="*/ 1522412 h 2287588"/>
              <a:gd name="connsiteX4" fmla="*/ 912019 w 1394167"/>
              <a:gd name="connsiteY4" fmla="*/ 1488281 h 2287588"/>
              <a:gd name="connsiteX5" fmla="*/ 1109662 w 1394167"/>
              <a:gd name="connsiteY5" fmla="*/ 1458912 h 2287588"/>
              <a:gd name="connsiteX6" fmla="*/ 1162049 w 1394167"/>
              <a:gd name="connsiteY6" fmla="*/ 1366043 h 2287588"/>
              <a:gd name="connsiteX7" fmla="*/ 1262063 w 1394167"/>
              <a:gd name="connsiteY7" fmla="*/ 1302543 h 2287588"/>
              <a:gd name="connsiteX8" fmla="*/ 1376362 w 1394167"/>
              <a:gd name="connsiteY8" fmla="*/ 1238250 h 2287588"/>
              <a:gd name="connsiteX9" fmla="*/ 1381125 w 1394167"/>
              <a:gd name="connsiteY9" fmla="*/ 1166812 h 2287588"/>
              <a:gd name="connsiteX10" fmla="*/ 1252537 w 1394167"/>
              <a:gd name="connsiteY10" fmla="*/ 995362 h 2287588"/>
              <a:gd name="connsiteX11" fmla="*/ 1009650 w 1394167"/>
              <a:gd name="connsiteY11" fmla="*/ 723900 h 2287588"/>
              <a:gd name="connsiteX12" fmla="*/ 828675 w 1394167"/>
              <a:gd name="connsiteY12" fmla="*/ 581025 h 2287588"/>
              <a:gd name="connsiteX13" fmla="*/ 433387 w 1394167"/>
              <a:gd name="connsiteY13" fmla="*/ 347662 h 2287588"/>
              <a:gd name="connsiteX14" fmla="*/ 176212 w 1394167"/>
              <a:gd name="connsiteY14" fmla="*/ 185737 h 2287588"/>
              <a:gd name="connsiteX15" fmla="*/ 0 w 1394167"/>
              <a:gd name="connsiteY15" fmla="*/ 0 h 2287588"/>
              <a:gd name="connsiteX0" fmla="*/ 482600 w 1394167"/>
              <a:gd name="connsiteY0" fmla="*/ 2287588 h 2287588"/>
              <a:gd name="connsiteX1" fmla="*/ 523875 w 1394167"/>
              <a:gd name="connsiteY1" fmla="*/ 2081212 h 2287588"/>
              <a:gd name="connsiteX2" fmla="*/ 684213 w 1394167"/>
              <a:gd name="connsiteY2" fmla="*/ 1665287 h 2287588"/>
              <a:gd name="connsiteX3" fmla="*/ 767556 w 1394167"/>
              <a:gd name="connsiteY3" fmla="*/ 1522412 h 2287588"/>
              <a:gd name="connsiteX4" fmla="*/ 912019 w 1394167"/>
              <a:gd name="connsiteY4" fmla="*/ 1488281 h 2287588"/>
              <a:gd name="connsiteX5" fmla="*/ 1109662 w 1394167"/>
              <a:gd name="connsiteY5" fmla="*/ 1458912 h 2287588"/>
              <a:gd name="connsiteX6" fmla="*/ 1338262 w 1394167"/>
              <a:gd name="connsiteY6" fmla="*/ 1430337 h 2287588"/>
              <a:gd name="connsiteX7" fmla="*/ 1262063 w 1394167"/>
              <a:gd name="connsiteY7" fmla="*/ 1302543 h 2287588"/>
              <a:gd name="connsiteX8" fmla="*/ 1376362 w 1394167"/>
              <a:gd name="connsiteY8" fmla="*/ 1238250 h 2287588"/>
              <a:gd name="connsiteX9" fmla="*/ 1381125 w 1394167"/>
              <a:gd name="connsiteY9" fmla="*/ 1166812 h 2287588"/>
              <a:gd name="connsiteX10" fmla="*/ 1252537 w 1394167"/>
              <a:gd name="connsiteY10" fmla="*/ 995362 h 2287588"/>
              <a:gd name="connsiteX11" fmla="*/ 1009650 w 1394167"/>
              <a:gd name="connsiteY11" fmla="*/ 723900 h 2287588"/>
              <a:gd name="connsiteX12" fmla="*/ 828675 w 1394167"/>
              <a:gd name="connsiteY12" fmla="*/ 581025 h 2287588"/>
              <a:gd name="connsiteX13" fmla="*/ 433387 w 1394167"/>
              <a:gd name="connsiteY13" fmla="*/ 347662 h 2287588"/>
              <a:gd name="connsiteX14" fmla="*/ 176212 w 1394167"/>
              <a:gd name="connsiteY14" fmla="*/ 185737 h 2287588"/>
              <a:gd name="connsiteX15" fmla="*/ 0 w 1394167"/>
              <a:gd name="connsiteY15" fmla="*/ 0 h 2287588"/>
              <a:gd name="connsiteX0" fmla="*/ 482600 w 1394167"/>
              <a:gd name="connsiteY0" fmla="*/ 2287588 h 2287588"/>
              <a:gd name="connsiteX1" fmla="*/ 523875 w 1394167"/>
              <a:gd name="connsiteY1" fmla="*/ 2081212 h 2287588"/>
              <a:gd name="connsiteX2" fmla="*/ 684213 w 1394167"/>
              <a:gd name="connsiteY2" fmla="*/ 1665287 h 2287588"/>
              <a:gd name="connsiteX3" fmla="*/ 767556 w 1394167"/>
              <a:gd name="connsiteY3" fmla="*/ 1522412 h 2287588"/>
              <a:gd name="connsiteX4" fmla="*/ 912019 w 1394167"/>
              <a:gd name="connsiteY4" fmla="*/ 1488281 h 2287588"/>
              <a:gd name="connsiteX5" fmla="*/ 1338262 w 1394167"/>
              <a:gd name="connsiteY5" fmla="*/ 1430337 h 2287588"/>
              <a:gd name="connsiteX6" fmla="*/ 1262063 w 1394167"/>
              <a:gd name="connsiteY6" fmla="*/ 1302543 h 2287588"/>
              <a:gd name="connsiteX7" fmla="*/ 1376362 w 1394167"/>
              <a:gd name="connsiteY7" fmla="*/ 1238250 h 2287588"/>
              <a:gd name="connsiteX8" fmla="*/ 1381125 w 1394167"/>
              <a:gd name="connsiteY8" fmla="*/ 1166812 h 2287588"/>
              <a:gd name="connsiteX9" fmla="*/ 1252537 w 1394167"/>
              <a:gd name="connsiteY9" fmla="*/ 995362 h 2287588"/>
              <a:gd name="connsiteX10" fmla="*/ 1009650 w 1394167"/>
              <a:gd name="connsiteY10" fmla="*/ 723900 h 2287588"/>
              <a:gd name="connsiteX11" fmla="*/ 828675 w 1394167"/>
              <a:gd name="connsiteY11" fmla="*/ 581025 h 2287588"/>
              <a:gd name="connsiteX12" fmla="*/ 433387 w 1394167"/>
              <a:gd name="connsiteY12" fmla="*/ 347662 h 2287588"/>
              <a:gd name="connsiteX13" fmla="*/ 176212 w 1394167"/>
              <a:gd name="connsiteY13" fmla="*/ 185737 h 2287588"/>
              <a:gd name="connsiteX14" fmla="*/ 0 w 1394167"/>
              <a:gd name="connsiteY14" fmla="*/ 0 h 2287588"/>
              <a:gd name="connsiteX0" fmla="*/ 482600 w 1394167"/>
              <a:gd name="connsiteY0" fmla="*/ 2287588 h 2287588"/>
              <a:gd name="connsiteX1" fmla="*/ 523875 w 1394167"/>
              <a:gd name="connsiteY1" fmla="*/ 2081212 h 2287588"/>
              <a:gd name="connsiteX2" fmla="*/ 684213 w 1394167"/>
              <a:gd name="connsiteY2" fmla="*/ 1665287 h 2287588"/>
              <a:gd name="connsiteX3" fmla="*/ 767556 w 1394167"/>
              <a:gd name="connsiteY3" fmla="*/ 1522412 h 2287588"/>
              <a:gd name="connsiteX4" fmla="*/ 912019 w 1394167"/>
              <a:gd name="connsiteY4" fmla="*/ 1488281 h 2287588"/>
              <a:gd name="connsiteX5" fmla="*/ 1145382 w 1394167"/>
              <a:gd name="connsiteY5" fmla="*/ 1466850 h 2287588"/>
              <a:gd name="connsiteX6" fmla="*/ 1338262 w 1394167"/>
              <a:gd name="connsiteY6" fmla="*/ 1430337 h 2287588"/>
              <a:gd name="connsiteX7" fmla="*/ 1262063 w 1394167"/>
              <a:gd name="connsiteY7" fmla="*/ 1302543 h 2287588"/>
              <a:gd name="connsiteX8" fmla="*/ 1376362 w 1394167"/>
              <a:gd name="connsiteY8" fmla="*/ 1238250 h 2287588"/>
              <a:gd name="connsiteX9" fmla="*/ 1381125 w 1394167"/>
              <a:gd name="connsiteY9" fmla="*/ 1166812 h 2287588"/>
              <a:gd name="connsiteX10" fmla="*/ 1252537 w 1394167"/>
              <a:gd name="connsiteY10" fmla="*/ 995362 h 2287588"/>
              <a:gd name="connsiteX11" fmla="*/ 1009650 w 1394167"/>
              <a:gd name="connsiteY11" fmla="*/ 723900 h 2287588"/>
              <a:gd name="connsiteX12" fmla="*/ 828675 w 1394167"/>
              <a:gd name="connsiteY12" fmla="*/ 581025 h 2287588"/>
              <a:gd name="connsiteX13" fmla="*/ 433387 w 1394167"/>
              <a:gd name="connsiteY13" fmla="*/ 347662 h 2287588"/>
              <a:gd name="connsiteX14" fmla="*/ 176212 w 1394167"/>
              <a:gd name="connsiteY14" fmla="*/ 185737 h 2287588"/>
              <a:gd name="connsiteX15" fmla="*/ 0 w 1394167"/>
              <a:gd name="connsiteY15" fmla="*/ 0 h 2287588"/>
              <a:gd name="connsiteX0" fmla="*/ 482600 w 1391710"/>
              <a:gd name="connsiteY0" fmla="*/ 2287588 h 2287588"/>
              <a:gd name="connsiteX1" fmla="*/ 523875 w 1391710"/>
              <a:gd name="connsiteY1" fmla="*/ 2081212 h 2287588"/>
              <a:gd name="connsiteX2" fmla="*/ 684213 w 1391710"/>
              <a:gd name="connsiteY2" fmla="*/ 1665287 h 2287588"/>
              <a:gd name="connsiteX3" fmla="*/ 767556 w 1391710"/>
              <a:gd name="connsiteY3" fmla="*/ 1522412 h 2287588"/>
              <a:gd name="connsiteX4" fmla="*/ 912019 w 1391710"/>
              <a:gd name="connsiteY4" fmla="*/ 1488281 h 2287588"/>
              <a:gd name="connsiteX5" fmla="*/ 1145382 w 1391710"/>
              <a:gd name="connsiteY5" fmla="*/ 1466850 h 2287588"/>
              <a:gd name="connsiteX6" fmla="*/ 1338262 w 1391710"/>
              <a:gd name="connsiteY6" fmla="*/ 1430337 h 2287588"/>
              <a:gd name="connsiteX7" fmla="*/ 1376363 w 1391710"/>
              <a:gd name="connsiteY7" fmla="*/ 1364455 h 2287588"/>
              <a:gd name="connsiteX8" fmla="*/ 1376362 w 1391710"/>
              <a:gd name="connsiteY8" fmla="*/ 1238250 h 2287588"/>
              <a:gd name="connsiteX9" fmla="*/ 1381125 w 1391710"/>
              <a:gd name="connsiteY9" fmla="*/ 1166812 h 2287588"/>
              <a:gd name="connsiteX10" fmla="*/ 1252537 w 1391710"/>
              <a:gd name="connsiteY10" fmla="*/ 995362 h 2287588"/>
              <a:gd name="connsiteX11" fmla="*/ 1009650 w 1391710"/>
              <a:gd name="connsiteY11" fmla="*/ 723900 h 2287588"/>
              <a:gd name="connsiteX12" fmla="*/ 828675 w 1391710"/>
              <a:gd name="connsiteY12" fmla="*/ 581025 h 2287588"/>
              <a:gd name="connsiteX13" fmla="*/ 433387 w 1391710"/>
              <a:gd name="connsiteY13" fmla="*/ 347662 h 2287588"/>
              <a:gd name="connsiteX14" fmla="*/ 176212 w 1391710"/>
              <a:gd name="connsiteY14" fmla="*/ 185737 h 2287588"/>
              <a:gd name="connsiteX15" fmla="*/ 0 w 1391710"/>
              <a:gd name="connsiteY15" fmla="*/ 0 h 2287588"/>
              <a:gd name="connsiteX0" fmla="*/ 482600 w 1445432"/>
              <a:gd name="connsiteY0" fmla="*/ 2287588 h 2287588"/>
              <a:gd name="connsiteX1" fmla="*/ 523875 w 1445432"/>
              <a:gd name="connsiteY1" fmla="*/ 2081212 h 2287588"/>
              <a:gd name="connsiteX2" fmla="*/ 684213 w 1445432"/>
              <a:gd name="connsiteY2" fmla="*/ 1665287 h 2287588"/>
              <a:gd name="connsiteX3" fmla="*/ 767556 w 1445432"/>
              <a:gd name="connsiteY3" fmla="*/ 1522412 h 2287588"/>
              <a:gd name="connsiteX4" fmla="*/ 912019 w 1445432"/>
              <a:gd name="connsiteY4" fmla="*/ 1488281 h 2287588"/>
              <a:gd name="connsiteX5" fmla="*/ 1145382 w 1445432"/>
              <a:gd name="connsiteY5" fmla="*/ 1466850 h 2287588"/>
              <a:gd name="connsiteX6" fmla="*/ 1338262 w 1445432"/>
              <a:gd name="connsiteY6" fmla="*/ 1430337 h 2287588"/>
              <a:gd name="connsiteX7" fmla="*/ 1376363 w 1445432"/>
              <a:gd name="connsiteY7" fmla="*/ 1364455 h 2287588"/>
              <a:gd name="connsiteX8" fmla="*/ 1445418 w 1445432"/>
              <a:gd name="connsiteY8" fmla="*/ 1276350 h 2287588"/>
              <a:gd name="connsiteX9" fmla="*/ 1381125 w 1445432"/>
              <a:gd name="connsiteY9" fmla="*/ 1166812 h 2287588"/>
              <a:gd name="connsiteX10" fmla="*/ 1252537 w 1445432"/>
              <a:gd name="connsiteY10" fmla="*/ 995362 h 2287588"/>
              <a:gd name="connsiteX11" fmla="*/ 1009650 w 1445432"/>
              <a:gd name="connsiteY11" fmla="*/ 723900 h 2287588"/>
              <a:gd name="connsiteX12" fmla="*/ 828675 w 1445432"/>
              <a:gd name="connsiteY12" fmla="*/ 581025 h 2287588"/>
              <a:gd name="connsiteX13" fmla="*/ 433387 w 1445432"/>
              <a:gd name="connsiteY13" fmla="*/ 347662 h 2287588"/>
              <a:gd name="connsiteX14" fmla="*/ 176212 w 1445432"/>
              <a:gd name="connsiteY14" fmla="*/ 185737 h 2287588"/>
              <a:gd name="connsiteX15" fmla="*/ 0 w 1445432"/>
              <a:gd name="connsiteY15" fmla="*/ 0 h 2287588"/>
              <a:gd name="connsiteX0" fmla="*/ 482600 w 1445432"/>
              <a:gd name="connsiteY0" fmla="*/ 2287588 h 2287588"/>
              <a:gd name="connsiteX1" fmla="*/ 523875 w 1445432"/>
              <a:gd name="connsiteY1" fmla="*/ 2081212 h 2287588"/>
              <a:gd name="connsiteX2" fmla="*/ 684213 w 1445432"/>
              <a:gd name="connsiteY2" fmla="*/ 1665287 h 2287588"/>
              <a:gd name="connsiteX3" fmla="*/ 767556 w 1445432"/>
              <a:gd name="connsiteY3" fmla="*/ 1522412 h 2287588"/>
              <a:gd name="connsiteX4" fmla="*/ 912019 w 1445432"/>
              <a:gd name="connsiteY4" fmla="*/ 1488281 h 2287588"/>
              <a:gd name="connsiteX5" fmla="*/ 1145382 w 1445432"/>
              <a:gd name="connsiteY5" fmla="*/ 1466850 h 2287588"/>
              <a:gd name="connsiteX6" fmla="*/ 1338262 w 1445432"/>
              <a:gd name="connsiteY6" fmla="*/ 1437481 h 2287588"/>
              <a:gd name="connsiteX7" fmla="*/ 1376363 w 1445432"/>
              <a:gd name="connsiteY7" fmla="*/ 1364455 h 2287588"/>
              <a:gd name="connsiteX8" fmla="*/ 1445418 w 1445432"/>
              <a:gd name="connsiteY8" fmla="*/ 1276350 h 2287588"/>
              <a:gd name="connsiteX9" fmla="*/ 1381125 w 1445432"/>
              <a:gd name="connsiteY9" fmla="*/ 1166812 h 2287588"/>
              <a:gd name="connsiteX10" fmla="*/ 1252537 w 1445432"/>
              <a:gd name="connsiteY10" fmla="*/ 995362 h 2287588"/>
              <a:gd name="connsiteX11" fmla="*/ 1009650 w 1445432"/>
              <a:gd name="connsiteY11" fmla="*/ 723900 h 2287588"/>
              <a:gd name="connsiteX12" fmla="*/ 828675 w 1445432"/>
              <a:gd name="connsiteY12" fmla="*/ 581025 h 2287588"/>
              <a:gd name="connsiteX13" fmla="*/ 433387 w 1445432"/>
              <a:gd name="connsiteY13" fmla="*/ 347662 h 2287588"/>
              <a:gd name="connsiteX14" fmla="*/ 176212 w 1445432"/>
              <a:gd name="connsiteY14" fmla="*/ 185737 h 2287588"/>
              <a:gd name="connsiteX15" fmla="*/ 0 w 1445432"/>
              <a:gd name="connsiteY15" fmla="*/ 0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5432" h="2287588">
                <a:moveTo>
                  <a:pt x="482600" y="2287588"/>
                </a:moveTo>
                <a:cubicBezTo>
                  <a:pt x="470297" y="2194322"/>
                  <a:pt x="490273" y="2184929"/>
                  <a:pt x="523875" y="2081212"/>
                </a:cubicBezTo>
                <a:cubicBezTo>
                  <a:pt x="557477" y="1977495"/>
                  <a:pt x="644790" y="1760008"/>
                  <a:pt x="684213" y="1665287"/>
                </a:cubicBezTo>
                <a:cubicBezTo>
                  <a:pt x="723636" y="1570566"/>
                  <a:pt x="729588" y="1551913"/>
                  <a:pt x="767556" y="1522412"/>
                </a:cubicBezTo>
                <a:cubicBezTo>
                  <a:pt x="805524" y="1492911"/>
                  <a:pt x="851429" y="1497541"/>
                  <a:pt x="912019" y="1488281"/>
                </a:cubicBezTo>
                <a:cubicBezTo>
                  <a:pt x="972609" y="1479021"/>
                  <a:pt x="1074342" y="1476507"/>
                  <a:pt x="1145382" y="1466850"/>
                </a:cubicBezTo>
                <a:cubicBezTo>
                  <a:pt x="1216423" y="1457193"/>
                  <a:pt x="1299765" y="1454547"/>
                  <a:pt x="1338262" y="1437481"/>
                </a:cubicBezTo>
                <a:cubicBezTo>
                  <a:pt x="1376759" y="1420415"/>
                  <a:pt x="1341438" y="1384563"/>
                  <a:pt x="1376363" y="1364455"/>
                </a:cubicBezTo>
                <a:cubicBezTo>
                  <a:pt x="1411288" y="1344347"/>
                  <a:pt x="1444624" y="1309290"/>
                  <a:pt x="1445418" y="1276350"/>
                </a:cubicBezTo>
                <a:cubicBezTo>
                  <a:pt x="1446212" y="1243410"/>
                  <a:pt x="1413272" y="1213643"/>
                  <a:pt x="1381125" y="1166812"/>
                </a:cubicBezTo>
                <a:cubicBezTo>
                  <a:pt x="1348978" y="1119981"/>
                  <a:pt x="1314450" y="1069181"/>
                  <a:pt x="1252537" y="995362"/>
                </a:cubicBezTo>
                <a:cubicBezTo>
                  <a:pt x="1190625" y="921543"/>
                  <a:pt x="1080293" y="792956"/>
                  <a:pt x="1009650" y="723900"/>
                </a:cubicBezTo>
                <a:cubicBezTo>
                  <a:pt x="939007" y="654844"/>
                  <a:pt x="924719" y="643731"/>
                  <a:pt x="828675" y="581025"/>
                </a:cubicBezTo>
                <a:cubicBezTo>
                  <a:pt x="732631" y="518319"/>
                  <a:pt x="542131" y="413543"/>
                  <a:pt x="433387" y="347662"/>
                </a:cubicBezTo>
                <a:cubicBezTo>
                  <a:pt x="324643" y="281781"/>
                  <a:pt x="248443" y="243681"/>
                  <a:pt x="176212" y="185737"/>
                </a:cubicBezTo>
                <a:cubicBezTo>
                  <a:pt x="103981" y="127793"/>
                  <a:pt x="51990" y="63896"/>
                  <a:pt x="0" y="0"/>
                </a:cubicBezTo>
              </a:path>
            </a:pathLst>
          </a:custGeom>
          <a:noFill/>
          <a:ln w="76200">
            <a:solidFill>
              <a:srgbClr val="FFC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8" name="Forme libre : forme 137"/>
          <p:cNvSpPr/>
          <p:nvPr/>
        </p:nvSpPr>
        <p:spPr>
          <a:xfrm>
            <a:off x="3090863" y="3849688"/>
            <a:ext cx="7389812" cy="873125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7389812"/>
              <a:gd name="connsiteY0" fmla="*/ 873072 h 873072"/>
              <a:gd name="connsiteX1" fmla="*/ 3667125 w 7389812"/>
              <a:gd name="connsiteY1" fmla="*/ 275378 h 873072"/>
              <a:gd name="connsiteX2" fmla="*/ 4672012 w 7389812"/>
              <a:gd name="connsiteY2" fmla="*/ 103928 h 873072"/>
              <a:gd name="connsiteX3" fmla="*/ 5291137 w 7389812"/>
              <a:gd name="connsiteY3" fmla="*/ 27728 h 873072"/>
              <a:gd name="connsiteX4" fmla="*/ 5676900 w 7389812"/>
              <a:gd name="connsiteY4" fmla="*/ 13441 h 873072"/>
              <a:gd name="connsiteX5" fmla="*/ 6210300 w 7389812"/>
              <a:gd name="connsiteY5" fmla="*/ 213466 h 873072"/>
              <a:gd name="connsiteX6" fmla="*/ 6681787 w 7389812"/>
              <a:gd name="connsiteY6" fmla="*/ 456353 h 873072"/>
              <a:gd name="connsiteX7" fmla="*/ 7389812 w 7389812"/>
              <a:gd name="connsiteY7" fmla="*/ 804016 h 8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12" h="873072">
                <a:moveTo>
                  <a:pt x="0" y="873072"/>
                </a:moveTo>
                <a:lnTo>
                  <a:pt x="3667125" y="275378"/>
                </a:lnTo>
                <a:lnTo>
                  <a:pt x="4672012" y="103928"/>
                </a:lnTo>
                <a:cubicBezTo>
                  <a:pt x="4942681" y="62653"/>
                  <a:pt x="5123656" y="42809"/>
                  <a:pt x="5291137" y="27728"/>
                </a:cubicBezTo>
                <a:cubicBezTo>
                  <a:pt x="5458618" y="12647"/>
                  <a:pt x="5523706" y="-17515"/>
                  <a:pt x="5676900" y="13441"/>
                </a:cubicBezTo>
                <a:cubicBezTo>
                  <a:pt x="5830094" y="44397"/>
                  <a:pt x="6042819" y="139647"/>
                  <a:pt x="6210300" y="213466"/>
                </a:cubicBezTo>
                <a:cubicBezTo>
                  <a:pt x="6377781" y="287285"/>
                  <a:pt x="6485202" y="357928"/>
                  <a:pt x="6681787" y="456353"/>
                </a:cubicBezTo>
                <a:cubicBezTo>
                  <a:pt x="6878372" y="554778"/>
                  <a:pt x="7282259" y="758772"/>
                  <a:pt x="7389812" y="80401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Forme libre : forme 4"/>
          <p:cNvSpPr/>
          <p:nvPr/>
        </p:nvSpPr>
        <p:spPr>
          <a:xfrm>
            <a:off x="5719763" y="3962400"/>
            <a:ext cx="1951037" cy="330200"/>
          </a:xfrm>
          <a:custGeom>
            <a:avLst/>
            <a:gdLst>
              <a:gd name="connsiteX0" fmla="*/ 0 w 7086600"/>
              <a:gd name="connsiteY0" fmla="*/ 880216 h 880216"/>
              <a:gd name="connsiteX1" fmla="*/ 3719513 w 7086600"/>
              <a:gd name="connsiteY1" fmla="*/ 275378 h 880216"/>
              <a:gd name="connsiteX2" fmla="*/ 4724400 w 7086600"/>
              <a:gd name="connsiteY2" fmla="*/ 103928 h 880216"/>
              <a:gd name="connsiteX3" fmla="*/ 5343525 w 7086600"/>
              <a:gd name="connsiteY3" fmla="*/ 27728 h 880216"/>
              <a:gd name="connsiteX4" fmla="*/ 5729288 w 7086600"/>
              <a:gd name="connsiteY4" fmla="*/ 13441 h 880216"/>
              <a:gd name="connsiteX5" fmla="*/ 6262688 w 7086600"/>
              <a:gd name="connsiteY5" fmla="*/ 213466 h 880216"/>
              <a:gd name="connsiteX6" fmla="*/ 6734175 w 7086600"/>
              <a:gd name="connsiteY6" fmla="*/ 456353 h 880216"/>
              <a:gd name="connsiteX7" fmla="*/ 7086600 w 7086600"/>
              <a:gd name="connsiteY7" fmla="*/ 613516 h 880216"/>
              <a:gd name="connsiteX0" fmla="*/ 0 w 7442200"/>
              <a:gd name="connsiteY0" fmla="*/ 880216 h 880216"/>
              <a:gd name="connsiteX1" fmla="*/ 3719513 w 7442200"/>
              <a:gd name="connsiteY1" fmla="*/ 275378 h 880216"/>
              <a:gd name="connsiteX2" fmla="*/ 4724400 w 7442200"/>
              <a:gd name="connsiteY2" fmla="*/ 103928 h 880216"/>
              <a:gd name="connsiteX3" fmla="*/ 5343525 w 7442200"/>
              <a:gd name="connsiteY3" fmla="*/ 27728 h 880216"/>
              <a:gd name="connsiteX4" fmla="*/ 5729288 w 7442200"/>
              <a:gd name="connsiteY4" fmla="*/ 13441 h 880216"/>
              <a:gd name="connsiteX5" fmla="*/ 6262688 w 7442200"/>
              <a:gd name="connsiteY5" fmla="*/ 213466 h 880216"/>
              <a:gd name="connsiteX6" fmla="*/ 6734175 w 7442200"/>
              <a:gd name="connsiteY6" fmla="*/ 456353 h 880216"/>
              <a:gd name="connsiteX7" fmla="*/ 7442200 w 7442200"/>
              <a:gd name="connsiteY7" fmla="*/ 804016 h 880216"/>
              <a:gd name="connsiteX0" fmla="*/ 0 w 6734175"/>
              <a:gd name="connsiteY0" fmla="*/ 880216 h 880216"/>
              <a:gd name="connsiteX1" fmla="*/ 3719513 w 6734175"/>
              <a:gd name="connsiteY1" fmla="*/ 275378 h 880216"/>
              <a:gd name="connsiteX2" fmla="*/ 4724400 w 6734175"/>
              <a:gd name="connsiteY2" fmla="*/ 103928 h 880216"/>
              <a:gd name="connsiteX3" fmla="*/ 5343525 w 6734175"/>
              <a:gd name="connsiteY3" fmla="*/ 27728 h 880216"/>
              <a:gd name="connsiteX4" fmla="*/ 5729288 w 6734175"/>
              <a:gd name="connsiteY4" fmla="*/ 13441 h 880216"/>
              <a:gd name="connsiteX5" fmla="*/ 6262688 w 6734175"/>
              <a:gd name="connsiteY5" fmla="*/ 213466 h 880216"/>
              <a:gd name="connsiteX6" fmla="*/ 6734175 w 6734175"/>
              <a:gd name="connsiteY6" fmla="*/ 456353 h 880216"/>
              <a:gd name="connsiteX0" fmla="*/ 0 w 6527800"/>
              <a:gd name="connsiteY0" fmla="*/ 880216 h 880216"/>
              <a:gd name="connsiteX1" fmla="*/ 3719513 w 6527800"/>
              <a:gd name="connsiteY1" fmla="*/ 275378 h 880216"/>
              <a:gd name="connsiteX2" fmla="*/ 4724400 w 6527800"/>
              <a:gd name="connsiteY2" fmla="*/ 103928 h 880216"/>
              <a:gd name="connsiteX3" fmla="*/ 5343525 w 6527800"/>
              <a:gd name="connsiteY3" fmla="*/ 27728 h 880216"/>
              <a:gd name="connsiteX4" fmla="*/ 5729288 w 6527800"/>
              <a:gd name="connsiteY4" fmla="*/ 13441 h 880216"/>
              <a:gd name="connsiteX5" fmla="*/ 6262688 w 6527800"/>
              <a:gd name="connsiteY5" fmla="*/ 213466 h 880216"/>
              <a:gd name="connsiteX6" fmla="*/ 6527800 w 6527800"/>
              <a:gd name="connsiteY6" fmla="*/ 345228 h 880216"/>
              <a:gd name="connsiteX0" fmla="*/ 0 w 3929380"/>
              <a:gd name="connsiteY0" fmla="*/ 461116 h 461116"/>
              <a:gd name="connsiteX1" fmla="*/ 1121093 w 3929380"/>
              <a:gd name="connsiteY1" fmla="*/ 275378 h 461116"/>
              <a:gd name="connsiteX2" fmla="*/ 2125980 w 3929380"/>
              <a:gd name="connsiteY2" fmla="*/ 103928 h 461116"/>
              <a:gd name="connsiteX3" fmla="*/ 2745105 w 3929380"/>
              <a:gd name="connsiteY3" fmla="*/ 27728 h 461116"/>
              <a:gd name="connsiteX4" fmla="*/ 3130868 w 3929380"/>
              <a:gd name="connsiteY4" fmla="*/ 13441 h 461116"/>
              <a:gd name="connsiteX5" fmla="*/ 3664268 w 3929380"/>
              <a:gd name="connsiteY5" fmla="*/ 213466 h 461116"/>
              <a:gd name="connsiteX6" fmla="*/ 3929380 w 3929380"/>
              <a:gd name="connsiteY6" fmla="*/ 345228 h 461116"/>
              <a:gd name="connsiteX0" fmla="*/ 0 w 3926205"/>
              <a:gd name="connsiteY0" fmla="*/ 454766 h 454766"/>
              <a:gd name="connsiteX1" fmla="*/ 1117918 w 3926205"/>
              <a:gd name="connsiteY1" fmla="*/ 275378 h 454766"/>
              <a:gd name="connsiteX2" fmla="*/ 2122805 w 3926205"/>
              <a:gd name="connsiteY2" fmla="*/ 103928 h 454766"/>
              <a:gd name="connsiteX3" fmla="*/ 2741930 w 3926205"/>
              <a:gd name="connsiteY3" fmla="*/ 27728 h 454766"/>
              <a:gd name="connsiteX4" fmla="*/ 3127693 w 3926205"/>
              <a:gd name="connsiteY4" fmla="*/ 13441 h 454766"/>
              <a:gd name="connsiteX5" fmla="*/ 3661093 w 3926205"/>
              <a:gd name="connsiteY5" fmla="*/ 213466 h 454766"/>
              <a:gd name="connsiteX6" fmla="*/ 3926205 w 3926205"/>
              <a:gd name="connsiteY6" fmla="*/ 345228 h 454766"/>
              <a:gd name="connsiteX0" fmla="*/ 0 w 3661093"/>
              <a:gd name="connsiteY0" fmla="*/ 454766 h 454766"/>
              <a:gd name="connsiteX1" fmla="*/ 1117918 w 3661093"/>
              <a:gd name="connsiteY1" fmla="*/ 275378 h 454766"/>
              <a:gd name="connsiteX2" fmla="*/ 2122805 w 3661093"/>
              <a:gd name="connsiteY2" fmla="*/ 103928 h 454766"/>
              <a:gd name="connsiteX3" fmla="*/ 2741930 w 3661093"/>
              <a:gd name="connsiteY3" fmla="*/ 27728 h 454766"/>
              <a:gd name="connsiteX4" fmla="*/ 3127693 w 3661093"/>
              <a:gd name="connsiteY4" fmla="*/ 13441 h 454766"/>
              <a:gd name="connsiteX5" fmla="*/ 3661093 w 3661093"/>
              <a:gd name="connsiteY5" fmla="*/ 213466 h 454766"/>
              <a:gd name="connsiteX0" fmla="*/ 0 w 3127693"/>
              <a:gd name="connsiteY0" fmla="*/ 454766 h 454766"/>
              <a:gd name="connsiteX1" fmla="*/ 1117918 w 3127693"/>
              <a:gd name="connsiteY1" fmla="*/ 275378 h 454766"/>
              <a:gd name="connsiteX2" fmla="*/ 2122805 w 3127693"/>
              <a:gd name="connsiteY2" fmla="*/ 103928 h 454766"/>
              <a:gd name="connsiteX3" fmla="*/ 2741930 w 3127693"/>
              <a:gd name="connsiteY3" fmla="*/ 27728 h 454766"/>
              <a:gd name="connsiteX4" fmla="*/ 3127693 w 3127693"/>
              <a:gd name="connsiteY4" fmla="*/ 13441 h 454766"/>
              <a:gd name="connsiteX0" fmla="*/ 0 w 2741930"/>
              <a:gd name="connsiteY0" fmla="*/ 427038 h 427038"/>
              <a:gd name="connsiteX1" fmla="*/ 1117918 w 2741930"/>
              <a:gd name="connsiteY1" fmla="*/ 247650 h 427038"/>
              <a:gd name="connsiteX2" fmla="*/ 2122805 w 2741930"/>
              <a:gd name="connsiteY2" fmla="*/ 76200 h 427038"/>
              <a:gd name="connsiteX3" fmla="*/ 2741930 w 2741930"/>
              <a:gd name="connsiteY3" fmla="*/ 0 h 427038"/>
              <a:gd name="connsiteX0" fmla="*/ 0 w 2122805"/>
              <a:gd name="connsiteY0" fmla="*/ 350838 h 350838"/>
              <a:gd name="connsiteX1" fmla="*/ 1117918 w 2122805"/>
              <a:gd name="connsiteY1" fmla="*/ 171450 h 350838"/>
              <a:gd name="connsiteX2" fmla="*/ 2122805 w 2122805"/>
              <a:gd name="connsiteY2" fmla="*/ 0 h 350838"/>
              <a:gd name="connsiteX0" fmla="*/ 0 w 1794193"/>
              <a:gd name="connsiteY0" fmla="*/ 296069 h 296069"/>
              <a:gd name="connsiteX1" fmla="*/ 1117918 w 1794193"/>
              <a:gd name="connsiteY1" fmla="*/ 116681 h 296069"/>
              <a:gd name="connsiteX2" fmla="*/ 1794193 w 1794193"/>
              <a:gd name="connsiteY2" fmla="*/ 0 h 296069"/>
              <a:gd name="connsiteX0" fmla="*/ 0 w 1965643"/>
              <a:gd name="connsiteY0" fmla="*/ 324644 h 324644"/>
              <a:gd name="connsiteX1" fmla="*/ 1117918 w 1965643"/>
              <a:gd name="connsiteY1" fmla="*/ 145256 h 324644"/>
              <a:gd name="connsiteX2" fmla="*/ 1965643 w 1965643"/>
              <a:gd name="connsiteY2" fmla="*/ 0 h 324644"/>
              <a:gd name="connsiteX0" fmla="*/ 0 w 1978343"/>
              <a:gd name="connsiteY0" fmla="*/ 327819 h 327819"/>
              <a:gd name="connsiteX1" fmla="*/ 1117918 w 1978343"/>
              <a:gd name="connsiteY1" fmla="*/ 148431 h 327819"/>
              <a:gd name="connsiteX2" fmla="*/ 1978343 w 1978343"/>
              <a:gd name="connsiteY2" fmla="*/ 0 h 327819"/>
              <a:gd name="connsiteX0" fmla="*/ 0 w 1835468"/>
              <a:gd name="connsiteY0" fmla="*/ 305594 h 305594"/>
              <a:gd name="connsiteX1" fmla="*/ 975043 w 1835468"/>
              <a:gd name="connsiteY1" fmla="*/ 148431 h 305594"/>
              <a:gd name="connsiteX2" fmla="*/ 1835468 w 1835468"/>
              <a:gd name="connsiteY2" fmla="*/ 0 h 305594"/>
              <a:gd name="connsiteX0" fmla="*/ 0 w 1841818"/>
              <a:gd name="connsiteY0" fmla="*/ 311944 h 311944"/>
              <a:gd name="connsiteX1" fmla="*/ 981393 w 1841818"/>
              <a:gd name="connsiteY1" fmla="*/ 148431 h 311944"/>
              <a:gd name="connsiteX2" fmla="*/ 1841818 w 1841818"/>
              <a:gd name="connsiteY2" fmla="*/ 0 h 311944"/>
              <a:gd name="connsiteX0" fmla="*/ 0 w 1951355"/>
              <a:gd name="connsiteY0" fmla="*/ 330994 h 330994"/>
              <a:gd name="connsiteX1" fmla="*/ 981393 w 1951355"/>
              <a:gd name="connsiteY1" fmla="*/ 167481 h 330994"/>
              <a:gd name="connsiteX2" fmla="*/ 1951355 w 1951355"/>
              <a:gd name="connsiteY2" fmla="*/ 0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1355" h="330994">
                <a:moveTo>
                  <a:pt x="0" y="330994"/>
                </a:moveTo>
                <a:lnTo>
                  <a:pt x="981393" y="167481"/>
                </a:lnTo>
                <a:lnTo>
                  <a:pt x="1951355" y="0"/>
                </a:lnTo>
              </a:path>
            </a:pathLst>
          </a:custGeom>
          <a:noFill/>
          <a:ln w="88900">
            <a:solidFill>
              <a:srgbClr val="FF99F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4615" name="Imag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0200" y="3578225"/>
            <a:ext cx="141288" cy="142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Flèche : double flèche verticale 13"/>
          <p:cNvSpPr/>
          <p:nvPr/>
        </p:nvSpPr>
        <p:spPr>
          <a:xfrm rot="1628499">
            <a:off x="7669213" y="3683000"/>
            <a:ext cx="195262" cy="650875"/>
          </a:xfrm>
          <a:prstGeom prst="upDownArrow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617" name="ZoneTexte 15"/>
          <p:cNvSpPr txBox="1">
            <a:spLocks noChangeArrowheads="1"/>
          </p:cNvSpPr>
          <p:nvPr/>
        </p:nvSpPr>
        <p:spPr bwMode="auto">
          <a:xfrm>
            <a:off x="3624263" y="4178300"/>
            <a:ext cx="439737" cy="214313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fr-FR" sz="1400" b="1"/>
              <a:t>REV</a:t>
            </a:r>
          </a:p>
        </p:txBody>
      </p:sp>
      <p:sp>
        <p:nvSpPr>
          <p:cNvPr id="17" name="Forme libre : forme 16"/>
          <p:cNvSpPr/>
          <p:nvPr/>
        </p:nvSpPr>
        <p:spPr>
          <a:xfrm>
            <a:off x="7381875" y="2354263"/>
            <a:ext cx="225425" cy="1477962"/>
          </a:xfrm>
          <a:custGeom>
            <a:avLst/>
            <a:gdLst>
              <a:gd name="connsiteX0" fmla="*/ 199711 w 224597"/>
              <a:gd name="connsiteY0" fmla="*/ 0 h 1478280"/>
              <a:gd name="connsiteX1" fmla="*/ 222571 w 224597"/>
              <a:gd name="connsiteY1" fmla="*/ 327660 h 1478280"/>
              <a:gd name="connsiteX2" fmla="*/ 153991 w 224597"/>
              <a:gd name="connsiteY2" fmla="*/ 640080 h 1478280"/>
              <a:gd name="connsiteX3" fmla="*/ 47311 w 224597"/>
              <a:gd name="connsiteY3" fmla="*/ 937260 h 1478280"/>
              <a:gd name="connsiteX4" fmla="*/ 1591 w 224597"/>
              <a:gd name="connsiteY4" fmla="*/ 1234440 h 1478280"/>
              <a:gd name="connsiteX5" fmla="*/ 16831 w 224597"/>
              <a:gd name="connsiteY5" fmla="*/ 1379220 h 1478280"/>
              <a:gd name="connsiteX6" fmla="*/ 77791 w 224597"/>
              <a:gd name="connsiteY6" fmla="*/ 147828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597" h="1478280">
                <a:moveTo>
                  <a:pt x="199711" y="0"/>
                </a:moveTo>
                <a:cubicBezTo>
                  <a:pt x="214951" y="110490"/>
                  <a:pt x="230191" y="220980"/>
                  <a:pt x="222571" y="327660"/>
                </a:cubicBezTo>
                <a:cubicBezTo>
                  <a:pt x="214951" y="434340"/>
                  <a:pt x="183201" y="538480"/>
                  <a:pt x="153991" y="640080"/>
                </a:cubicBezTo>
                <a:cubicBezTo>
                  <a:pt x="124781" y="741680"/>
                  <a:pt x="72711" y="838200"/>
                  <a:pt x="47311" y="937260"/>
                </a:cubicBezTo>
                <a:cubicBezTo>
                  <a:pt x="21911" y="1036320"/>
                  <a:pt x="6671" y="1160780"/>
                  <a:pt x="1591" y="1234440"/>
                </a:cubicBezTo>
                <a:cubicBezTo>
                  <a:pt x="-3489" y="1308100"/>
                  <a:pt x="4131" y="1338580"/>
                  <a:pt x="16831" y="1379220"/>
                </a:cubicBezTo>
                <a:cubicBezTo>
                  <a:pt x="29531" y="1419860"/>
                  <a:pt x="53661" y="1449070"/>
                  <a:pt x="77791" y="1478280"/>
                </a:cubicBezTo>
              </a:path>
            </a:pathLst>
          </a:custGeom>
          <a:ln w="38100">
            <a:solidFill>
              <a:srgbClr val="00FF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 rot="21039684">
            <a:off x="6559550" y="4052888"/>
            <a:ext cx="192088" cy="177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30188" y="1057275"/>
            <a:ext cx="2198687" cy="3313113"/>
          </a:xfrm>
          <a:prstGeom prst="rect">
            <a:avLst/>
          </a:prstGeom>
        </p:spPr>
        <p:txBody>
          <a:bodyPr/>
          <a:lstStyle/>
          <a:p>
            <a:pPr marL="0" lvl="2">
              <a:defRPr/>
            </a:pPr>
            <a:r>
              <a:rPr lang="fr-FR" b="1" dirty="0"/>
              <a:t>Temps 3 :</a:t>
            </a:r>
          </a:p>
          <a:p>
            <a:pPr marL="0" lvl="2">
              <a:defRPr/>
            </a:pPr>
            <a:endParaRPr lang="fr-FR" b="1" dirty="0"/>
          </a:p>
          <a:p>
            <a:pPr marL="0" lvl="2">
              <a:defRPr/>
            </a:pPr>
            <a:r>
              <a:rPr lang="fr-FR" b="1" dirty="0"/>
              <a:t>Déviation de la route de Castelmaurou, </a:t>
            </a:r>
            <a:r>
              <a:rPr lang="fr-FR" dirty="0"/>
              <a:t>fermeture d’une partie de l’axe aux flux de transit</a:t>
            </a:r>
          </a:p>
          <a:p>
            <a:pPr marL="0" lvl="2">
              <a:defRPr/>
            </a:pPr>
            <a:endParaRPr lang="fr-FR" dirty="0"/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r>
              <a:rPr lang="fr-FR" dirty="0"/>
              <a:t>Pour un centre-ville apaisé </a:t>
            </a:r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dirty="0"/>
          </a:p>
          <a:p>
            <a:pPr marL="285750" lvl="2" indent="-285750">
              <a:buFont typeface="Wingdings" panose="05000000000000000000" pitchFamily="2" charset="2"/>
              <a:buChar char="à"/>
              <a:defRPr/>
            </a:pPr>
            <a:endParaRPr lang="fr-FR" b="1" dirty="0"/>
          </a:p>
        </p:txBody>
      </p:sp>
      <p:sp>
        <p:nvSpPr>
          <p:cNvPr id="21" name="Forme libre : forme 20"/>
          <p:cNvSpPr/>
          <p:nvPr/>
        </p:nvSpPr>
        <p:spPr>
          <a:xfrm>
            <a:off x="3090863" y="4048125"/>
            <a:ext cx="3487737" cy="577850"/>
          </a:xfrm>
          <a:custGeom>
            <a:avLst/>
            <a:gdLst>
              <a:gd name="connsiteX0" fmla="*/ 4099560 w 4099560"/>
              <a:gd name="connsiteY0" fmla="*/ 0 h 822960"/>
              <a:gd name="connsiteX1" fmla="*/ 4008120 w 4099560"/>
              <a:gd name="connsiteY1" fmla="*/ 99060 h 822960"/>
              <a:gd name="connsiteX2" fmla="*/ 3726180 w 4099560"/>
              <a:gd name="connsiteY2" fmla="*/ 167640 h 822960"/>
              <a:gd name="connsiteX3" fmla="*/ 2583180 w 4099560"/>
              <a:gd name="connsiteY3" fmla="*/ 365760 h 822960"/>
              <a:gd name="connsiteX4" fmla="*/ 1417320 w 4099560"/>
              <a:gd name="connsiteY4" fmla="*/ 594360 h 822960"/>
              <a:gd name="connsiteX5" fmla="*/ 0 w 4099560"/>
              <a:gd name="connsiteY5" fmla="*/ 822960 h 822960"/>
              <a:gd name="connsiteX0" fmla="*/ 4008120 w 4008120"/>
              <a:gd name="connsiteY0" fmla="*/ 0 h 723900"/>
              <a:gd name="connsiteX1" fmla="*/ 3726180 w 4008120"/>
              <a:gd name="connsiteY1" fmla="*/ 68580 h 723900"/>
              <a:gd name="connsiteX2" fmla="*/ 2583180 w 4008120"/>
              <a:gd name="connsiteY2" fmla="*/ 266700 h 723900"/>
              <a:gd name="connsiteX3" fmla="*/ 1417320 w 4008120"/>
              <a:gd name="connsiteY3" fmla="*/ 495300 h 723900"/>
              <a:gd name="connsiteX4" fmla="*/ 0 w 4008120"/>
              <a:gd name="connsiteY4" fmla="*/ 723900 h 723900"/>
              <a:gd name="connsiteX0" fmla="*/ 3726180 w 3726180"/>
              <a:gd name="connsiteY0" fmla="*/ 0 h 655320"/>
              <a:gd name="connsiteX1" fmla="*/ 2583180 w 3726180"/>
              <a:gd name="connsiteY1" fmla="*/ 198120 h 655320"/>
              <a:gd name="connsiteX2" fmla="*/ 1417320 w 3726180"/>
              <a:gd name="connsiteY2" fmla="*/ 426720 h 655320"/>
              <a:gd name="connsiteX3" fmla="*/ 0 w 3726180"/>
              <a:gd name="connsiteY3" fmla="*/ 655320 h 655320"/>
              <a:gd name="connsiteX0" fmla="*/ 3454717 w 3454717"/>
              <a:gd name="connsiteY0" fmla="*/ 0 h 612457"/>
              <a:gd name="connsiteX1" fmla="*/ 2583180 w 3454717"/>
              <a:gd name="connsiteY1" fmla="*/ 155257 h 612457"/>
              <a:gd name="connsiteX2" fmla="*/ 1417320 w 3454717"/>
              <a:gd name="connsiteY2" fmla="*/ 383857 h 612457"/>
              <a:gd name="connsiteX3" fmla="*/ 0 w 3454717"/>
              <a:gd name="connsiteY3" fmla="*/ 612457 h 612457"/>
              <a:gd name="connsiteX0" fmla="*/ 3407092 w 3407092"/>
              <a:gd name="connsiteY0" fmla="*/ 0 h 605313"/>
              <a:gd name="connsiteX1" fmla="*/ 2535555 w 3407092"/>
              <a:gd name="connsiteY1" fmla="*/ 155257 h 605313"/>
              <a:gd name="connsiteX2" fmla="*/ 1369695 w 3407092"/>
              <a:gd name="connsiteY2" fmla="*/ 383857 h 605313"/>
              <a:gd name="connsiteX3" fmla="*/ 0 w 3407092"/>
              <a:gd name="connsiteY3" fmla="*/ 605313 h 605313"/>
              <a:gd name="connsiteX0" fmla="*/ 3648392 w 3648392"/>
              <a:gd name="connsiteY0" fmla="*/ 0 h 662463"/>
              <a:gd name="connsiteX1" fmla="*/ 2535555 w 3648392"/>
              <a:gd name="connsiteY1" fmla="*/ 212407 h 662463"/>
              <a:gd name="connsiteX2" fmla="*/ 1369695 w 3648392"/>
              <a:gd name="connsiteY2" fmla="*/ 441007 h 662463"/>
              <a:gd name="connsiteX3" fmla="*/ 0 w 3648392"/>
              <a:gd name="connsiteY3" fmla="*/ 662463 h 662463"/>
              <a:gd name="connsiteX0" fmla="*/ 4037012 w 4037012"/>
              <a:gd name="connsiteY0" fmla="*/ 0 h 700563"/>
              <a:gd name="connsiteX1" fmla="*/ 2535555 w 4037012"/>
              <a:gd name="connsiteY1" fmla="*/ 250507 h 700563"/>
              <a:gd name="connsiteX2" fmla="*/ 1369695 w 4037012"/>
              <a:gd name="connsiteY2" fmla="*/ 479107 h 700563"/>
              <a:gd name="connsiteX3" fmla="*/ 0 w 4037012"/>
              <a:gd name="connsiteY3" fmla="*/ 700563 h 70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7012" h="700563">
                <a:moveTo>
                  <a:pt x="4037012" y="0"/>
                </a:moveTo>
                <a:lnTo>
                  <a:pt x="2535555" y="250507"/>
                </a:lnTo>
                <a:cubicBezTo>
                  <a:pt x="2195989" y="314483"/>
                  <a:pt x="1800225" y="402907"/>
                  <a:pt x="1369695" y="479107"/>
                </a:cubicBezTo>
                <a:cubicBezTo>
                  <a:pt x="939165" y="555307"/>
                  <a:pt x="493395" y="624363"/>
                  <a:pt x="0" y="700563"/>
                </a:cubicBezTo>
              </a:path>
            </a:pathLst>
          </a:custGeom>
          <a:ln w="57150">
            <a:solidFill>
              <a:srgbClr val="00FF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Flèche : double flèche verticale 2"/>
          <p:cNvSpPr/>
          <p:nvPr/>
        </p:nvSpPr>
        <p:spPr>
          <a:xfrm rot="19570355">
            <a:off x="7127875" y="3352800"/>
            <a:ext cx="260350" cy="1162050"/>
          </a:xfrm>
          <a:prstGeom prst="upDownArrow">
            <a:avLst>
              <a:gd name="adj1" fmla="val 50000"/>
              <a:gd name="adj2" fmla="val 91064"/>
            </a:avLst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lèche : double flèche verticale 6"/>
          <p:cNvSpPr/>
          <p:nvPr/>
        </p:nvSpPr>
        <p:spPr>
          <a:xfrm rot="364266">
            <a:off x="6573838" y="3582988"/>
            <a:ext cx="195262" cy="811212"/>
          </a:xfrm>
          <a:prstGeom prst="upDownArrow">
            <a:avLst/>
          </a:prstGeom>
          <a:solidFill>
            <a:srgbClr val="00FF00">
              <a:alpha val="40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2805BF1E-EE45-090C-765A-A435FB3E3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49" y="2400885"/>
            <a:ext cx="904875" cy="338554"/>
          </a:xfrm>
          <a:prstGeom prst="rect">
            <a:avLst/>
          </a:prstGeom>
          <a:solidFill>
            <a:srgbClr val="6BFF27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100" b="1" dirty="0"/>
              <a:t>Chaussée à voie partagée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5788" y="1014413"/>
            <a:ext cx="75342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50887-386C-4694-A301-29BCCC3473F7}" type="slidenum">
              <a:rPr lang="fr-FR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9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4BF107F-B09D-42BF-BE45-3DD698D071DF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731E144-F698-433A-A4A4-06A90289232D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5605" name="Titre 1"/>
          <p:cNvSpPr>
            <a:spLocks noGrp="1"/>
          </p:cNvSpPr>
          <p:nvPr>
            <p:ph type="title"/>
          </p:nvPr>
        </p:nvSpPr>
        <p:spPr>
          <a:xfrm>
            <a:off x="1444625" y="0"/>
            <a:ext cx="10747375" cy="720725"/>
          </a:xfrm>
        </p:spPr>
        <p:txBody>
          <a:bodyPr/>
          <a:lstStyle/>
          <a:p>
            <a:pPr eaLnBrk="1" hangingPunct="1"/>
            <a:r>
              <a:rPr lang="fr-FR">
                <a:latin typeface="AauxPro OT Black"/>
              </a:rPr>
              <a:t>Une réflexion à penser dans le temps</a:t>
            </a:r>
          </a:p>
        </p:txBody>
      </p:sp>
      <p:sp>
        <p:nvSpPr>
          <p:cNvPr id="12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ABBB6A-98C6-4A75-A6A9-98F957D81E0A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5607" name="ZoneTexte 12"/>
          <p:cNvSpPr txBox="1">
            <a:spLocks noChangeArrowheads="1"/>
          </p:cNvSpPr>
          <p:nvPr/>
        </p:nvSpPr>
        <p:spPr bwMode="auto">
          <a:xfrm>
            <a:off x="612775" y="1225550"/>
            <a:ext cx="33464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2400" b="1">
              <a:latin typeface="Aaux ProBlack OSF"/>
            </a:endParaRPr>
          </a:p>
        </p:txBody>
      </p:sp>
      <p:sp>
        <p:nvSpPr>
          <p:cNvPr id="19" name="Rectangle 18"/>
          <p:cNvSpPr/>
          <p:nvPr/>
        </p:nvSpPr>
        <p:spPr>
          <a:xfrm rot="21195368">
            <a:off x="5516563" y="3987800"/>
            <a:ext cx="739775" cy="47148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609" name="ZoneTexte 21"/>
          <p:cNvSpPr txBox="1">
            <a:spLocks noChangeArrowheads="1"/>
          </p:cNvSpPr>
          <p:nvPr/>
        </p:nvSpPr>
        <p:spPr bwMode="auto">
          <a:xfrm rot="3028569">
            <a:off x="6657975" y="1487488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Route de Castelmaurou</a:t>
            </a:r>
          </a:p>
        </p:txBody>
      </p:sp>
      <p:sp>
        <p:nvSpPr>
          <p:cNvPr id="25610" name="ZoneTexte 22"/>
          <p:cNvSpPr txBox="1">
            <a:spLocks noChangeArrowheads="1"/>
          </p:cNvSpPr>
          <p:nvPr/>
        </p:nvSpPr>
        <p:spPr bwMode="auto">
          <a:xfrm rot="-4626373">
            <a:off x="8372475" y="2112963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Route de Gragnague</a:t>
            </a:r>
          </a:p>
        </p:txBody>
      </p:sp>
      <p:sp>
        <p:nvSpPr>
          <p:cNvPr id="25611" name="ZoneTexte 23"/>
          <p:cNvSpPr txBox="1">
            <a:spLocks noChangeArrowheads="1"/>
          </p:cNvSpPr>
          <p:nvPr/>
        </p:nvSpPr>
        <p:spPr bwMode="auto">
          <a:xfrm rot="-4836883">
            <a:off x="9850437" y="1557338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Chemin de Cayzaguel</a:t>
            </a:r>
          </a:p>
        </p:txBody>
      </p:sp>
      <p:sp>
        <p:nvSpPr>
          <p:cNvPr id="25612" name="ZoneTexte 24"/>
          <p:cNvSpPr txBox="1">
            <a:spLocks noChangeArrowheads="1"/>
          </p:cNvSpPr>
          <p:nvPr/>
        </p:nvSpPr>
        <p:spPr bwMode="auto">
          <a:xfrm rot="-4237764">
            <a:off x="7796212" y="5395913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Route de Mondouzil</a:t>
            </a:r>
          </a:p>
        </p:txBody>
      </p:sp>
      <p:sp>
        <p:nvSpPr>
          <p:cNvPr id="25613" name="ZoneTexte 25"/>
          <p:cNvSpPr txBox="1">
            <a:spLocks noChangeArrowheads="1"/>
          </p:cNvSpPr>
          <p:nvPr/>
        </p:nvSpPr>
        <p:spPr bwMode="auto">
          <a:xfrm rot="786866">
            <a:off x="6646863" y="4865688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Rue du Stade</a:t>
            </a:r>
          </a:p>
        </p:txBody>
      </p:sp>
      <p:sp>
        <p:nvSpPr>
          <p:cNvPr id="25614" name="ZoneTexte 26"/>
          <p:cNvSpPr txBox="1">
            <a:spLocks noChangeArrowheads="1"/>
          </p:cNvSpPr>
          <p:nvPr/>
        </p:nvSpPr>
        <p:spPr bwMode="auto">
          <a:xfrm>
            <a:off x="6351588" y="5230813"/>
            <a:ext cx="1392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b="1">
                <a:solidFill>
                  <a:schemeClr val="bg1"/>
                </a:solidFill>
                <a:latin typeface="Aaux ProBlack OSF"/>
              </a:rPr>
              <a:t>Stade</a:t>
            </a:r>
          </a:p>
        </p:txBody>
      </p:sp>
      <p:sp>
        <p:nvSpPr>
          <p:cNvPr id="25615" name="ZoneTexte 27"/>
          <p:cNvSpPr txBox="1">
            <a:spLocks noChangeArrowheads="1"/>
          </p:cNvSpPr>
          <p:nvPr/>
        </p:nvSpPr>
        <p:spPr bwMode="auto">
          <a:xfrm>
            <a:off x="6931025" y="2859088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b="1">
                <a:solidFill>
                  <a:schemeClr val="bg1"/>
                </a:solidFill>
                <a:latin typeface="Aaux ProBlack OSF"/>
              </a:rPr>
              <a:t>Eglise</a:t>
            </a:r>
          </a:p>
        </p:txBody>
      </p:sp>
      <p:sp>
        <p:nvSpPr>
          <p:cNvPr id="25616" name="ZoneTexte 28"/>
          <p:cNvSpPr txBox="1">
            <a:spLocks noChangeArrowheads="1"/>
          </p:cNvSpPr>
          <p:nvPr/>
        </p:nvSpPr>
        <p:spPr bwMode="auto">
          <a:xfrm>
            <a:off x="7843838" y="3217863"/>
            <a:ext cx="13938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b="1">
                <a:solidFill>
                  <a:schemeClr val="bg1"/>
                </a:solidFill>
                <a:latin typeface="Aaux ProBlack OSF"/>
              </a:rPr>
              <a:t>Ecole</a:t>
            </a:r>
          </a:p>
        </p:txBody>
      </p:sp>
      <p:sp>
        <p:nvSpPr>
          <p:cNvPr id="25617" name="ZoneTexte 29"/>
          <p:cNvSpPr txBox="1">
            <a:spLocks noChangeArrowheads="1"/>
          </p:cNvSpPr>
          <p:nvPr/>
        </p:nvSpPr>
        <p:spPr bwMode="auto">
          <a:xfrm>
            <a:off x="8410575" y="3548063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b="1">
                <a:solidFill>
                  <a:schemeClr val="bg1"/>
                </a:solidFill>
                <a:latin typeface="Aaux ProBlack OSF"/>
              </a:rPr>
              <a:t>Mairie</a:t>
            </a:r>
          </a:p>
        </p:txBody>
      </p:sp>
      <p:sp>
        <p:nvSpPr>
          <p:cNvPr id="25618" name="ZoneTexte 30"/>
          <p:cNvSpPr txBox="1">
            <a:spLocks noChangeArrowheads="1"/>
          </p:cNvSpPr>
          <p:nvPr/>
        </p:nvSpPr>
        <p:spPr bwMode="auto">
          <a:xfrm>
            <a:off x="11252200" y="3148013"/>
            <a:ext cx="139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b="1">
                <a:solidFill>
                  <a:schemeClr val="bg1"/>
                </a:solidFill>
                <a:latin typeface="Aaux ProBlack OSF"/>
              </a:rPr>
              <a:t>Salle poly.</a:t>
            </a:r>
          </a:p>
        </p:txBody>
      </p:sp>
      <p:sp>
        <p:nvSpPr>
          <p:cNvPr id="25619" name="ZoneTexte 31"/>
          <p:cNvSpPr txBox="1">
            <a:spLocks noChangeArrowheads="1"/>
          </p:cNvSpPr>
          <p:nvPr/>
        </p:nvSpPr>
        <p:spPr bwMode="auto">
          <a:xfrm rot="2910955">
            <a:off x="10330656" y="5380832"/>
            <a:ext cx="1392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000" i="1">
                <a:latin typeface="Aaux ProBlack OSF"/>
              </a:rPr>
              <a:t>Rue Lafayette</a:t>
            </a:r>
          </a:p>
        </p:txBody>
      </p:sp>
      <p:sp>
        <p:nvSpPr>
          <p:cNvPr id="25620" name="ZoneTexte 32"/>
          <p:cNvSpPr txBox="1">
            <a:spLocks noChangeArrowheads="1"/>
          </p:cNvSpPr>
          <p:nvPr/>
        </p:nvSpPr>
        <p:spPr bwMode="auto">
          <a:xfrm rot="-544274">
            <a:off x="5300663" y="3976688"/>
            <a:ext cx="12684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200" b="1">
                <a:solidFill>
                  <a:schemeClr val="accent2"/>
                </a:solidFill>
                <a:latin typeface="Aaux ProBlack OSF"/>
              </a:rPr>
              <a:t>REV</a:t>
            </a:r>
          </a:p>
        </p:txBody>
      </p:sp>
      <p:sp>
        <p:nvSpPr>
          <p:cNvPr id="34" name="Forme libre : forme 33"/>
          <p:cNvSpPr/>
          <p:nvPr/>
        </p:nvSpPr>
        <p:spPr>
          <a:xfrm>
            <a:off x="8250238" y="2840038"/>
            <a:ext cx="382587" cy="754062"/>
          </a:xfrm>
          <a:custGeom>
            <a:avLst/>
            <a:gdLst>
              <a:gd name="connsiteX0" fmla="*/ 0 w 381740"/>
              <a:gd name="connsiteY0" fmla="*/ 0 h 754602"/>
              <a:gd name="connsiteX1" fmla="*/ 266330 w 381740"/>
              <a:gd name="connsiteY1" fmla="*/ 488272 h 754602"/>
              <a:gd name="connsiteX2" fmla="*/ 381740 w 381740"/>
              <a:gd name="connsiteY2" fmla="*/ 754602 h 754602"/>
              <a:gd name="connsiteX3" fmla="*/ 372863 w 381740"/>
              <a:gd name="connsiteY3" fmla="*/ 754602 h 7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40" h="754602">
                <a:moveTo>
                  <a:pt x="0" y="0"/>
                </a:moveTo>
                <a:lnTo>
                  <a:pt x="266330" y="488272"/>
                </a:lnTo>
                <a:lnTo>
                  <a:pt x="381740" y="754602"/>
                </a:lnTo>
                <a:lnTo>
                  <a:pt x="372863" y="754602"/>
                </a:lnTo>
              </a:path>
            </a:pathLst>
          </a:custGeom>
          <a:noFill/>
          <a:ln w="76200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5" name="Rectangle 34"/>
          <p:cNvSpPr/>
          <p:nvPr/>
        </p:nvSpPr>
        <p:spPr>
          <a:xfrm rot="21033331">
            <a:off x="8507413" y="3548063"/>
            <a:ext cx="738187" cy="47148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623" name="ZoneTexte 35"/>
          <p:cNvSpPr txBox="1">
            <a:spLocks noChangeArrowheads="1"/>
          </p:cNvSpPr>
          <p:nvPr/>
        </p:nvSpPr>
        <p:spPr bwMode="auto">
          <a:xfrm>
            <a:off x="736600" y="2747963"/>
            <a:ext cx="34401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Création de nouvelles voies pour apaiser le cœur de village (route de Castelmaurou, rue du stade…)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Réaménagement du carrefour Gragnague/Lavaur/Cayzaguel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Mise en place de continuités modes actifs entre les quartiers et vers les équipements publics,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Requalification des abords de l’église: parc, nouveaux accès…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Mise en place de continuités modes actifs entre les équipements publics,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Apaisement du parvis de l’école et valorisation de la mairie,</a:t>
            </a:r>
          </a:p>
          <a:p>
            <a:pPr marL="285750" indent="-285750">
              <a:buFont typeface="Arial" charset="0"/>
              <a:buChar char="•"/>
            </a:pPr>
            <a:r>
              <a:rPr lang="fr-FR" altLang="fr-FR" sz="1400">
                <a:latin typeface="AauxPro OT Regular"/>
              </a:rPr>
              <a:t>…</a:t>
            </a:r>
          </a:p>
          <a:p>
            <a:pPr marL="285750" indent="-285750">
              <a:buFont typeface="Arial" charset="0"/>
              <a:buChar char="•"/>
            </a:pPr>
            <a:endParaRPr lang="fr-FR" altLang="fr-FR" sz="1400">
              <a:latin typeface="AauxPro OT Regular"/>
            </a:endParaRPr>
          </a:p>
        </p:txBody>
      </p:sp>
      <p:sp>
        <p:nvSpPr>
          <p:cNvPr id="25624" name="ZoneTexte 36"/>
          <p:cNvSpPr txBox="1">
            <a:spLocks noChangeArrowheads="1"/>
          </p:cNvSpPr>
          <p:nvPr/>
        </p:nvSpPr>
        <p:spPr bwMode="auto">
          <a:xfrm>
            <a:off x="765175" y="1377950"/>
            <a:ext cx="33464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2400" b="1">
                <a:latin typeface="Aaux ProBlack OSF"/>
              </a:rPr>
              <a:t>Des actions au service d’un projet urbain d’ensemble</a:t>
            </a:r>
          </a:p>
        </p:txBody>
      </p:sp>
      <p:sp>
        <p:nvSpPr>
          <p:cNvPr id="38" name="Rectangle 37"/>
          <p:cNvSpPr/>
          <p:nvPr/>
        </p:nvSpPr>
        <p:spPr>
          <a:xfrm rot="1432110">
            <a:off x="5853113" y="4797425"/>
            <a:ext cx="288925" cy="10922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5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063" y="1423369"/>
            <a:ext cx="6652042" cy="47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298450" y="1536700"/>
            <a:ext cx="4353761" cy="720725"/>
          </a:xfrm>
        </p:spPr>
        <p:txBody>
          <a:bodyPr/>
          <a:lstStyle/>
          <a:p>
            <a:pPr eaLnBrk="1" hangingPunct="1"/>
            <a:r>
              <a:rPr lang="fr-FR" dirty="0">
                <a:latin typeface="AauxPro OT Black"/>
              </a:rPr>
              <a:t>À vous la parole…</a:t>
            </a:r>
          </a:p>
        </p:txBody>
      </p:sp>
      <p:sp>
        <p:nvSpPr>
          <p:cNvPr id="26627" name="Rectangle 4"/>
          <p:cNvSpPr>
            <a:spLocks/>
          </p:cNvSpPr>
          <p:nvPr/>
        </p:nvSpPr>
        <p:spPr bwMode="auto">
          <a:xfrm>
            <a:off x="1358900" y="0"/>
            <a:ext cx="10833100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4000">
                <a:latin typeface="AauxPro OT Black"/>
              </a:rPr>
              <a:t>Echanges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96925" y="2674938"/>
            <a:ext cx="36385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Temps 1 : REV et Chaussée à voie partagée</a:t>
            </a:r>
          </a:p>
          <a:p>
            <a:pPr>
              <a:spcBef>
                <a:spcPct val="50000"/>
              </a:spcBef>
            </a:pPr>
            <a:r>
              <a:rPr lang="fr-FR" dirty="0"/>
              <a:t>Temps 2 : Aménagements SUD</a:t>
            </a:r>
          </a:p>
          <a:p>
            <a:pPr>
              <a:spcBef>
                <a:spcPct val="50000"/>
              </a:spcBef>
            </a:pPr>
            <a:r>
              <a:rPr lang="fr-FR" dirty="0"/>
              <a:t>Temps 3 : Aménagements NORD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auxPro OT Black"/>
              </a:rPr>
              <a:t>Prochaines étapes 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806450" y="1906588"/>
            <a:ext cx="103282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  <a:p>
            <a:r>
              <a:rPr lang="fr-FR" sz="2400" b="1"/>
              <a:t>Réunion publique en juin : </a:t>
            </a:r>
          </a:p>
          <a:p>
            <a:endParaRPr lang="fr-FR" sz="2400" b="1"/>
          </a:p>
          <a:p>
            <a:pPr>
              <a:buFontTx/>
              <a:buChar char="•"/>
            </a:pPr>
            <a:r>
              <a:rPr lang="fr-FR" sz="2400"/>
              <a:t> Partage des projets mobilités et urbains sur l'avenir du projet du cœur de ville.</a:t>
            </a:r>
          </a:p>
          <a:p>
            <a:pPr>
              <a:buFontTx/>
              <a:buChar char="•"/>
            </a:pPr>
            <a:endParaRPr lang="fr-FR" sz="2400"/>
          </a:p>
          <a:p>
            <a:pPr>
              <a:buFontTx/>
              <a:buChar char="•"/>
            </a:pPr>
            <a:r>
              <a:rPr lang="fr-FR" sz="2400"/>
              <a:t> Evaluation des travaux provisoires sur le carrefour. </a:t>
            </a:r>
          </a:p>
          <a:p>
            <a:pPr>
              <a:buFontTx/>
              <a:buChar char="•"/>
            </a:pPr>
            <a:endParaRPr lang="fr-FR" sz="2400"/>
          </a:p>
          <a:p>
            <a:pPr>
              <a:spcBef>
                <a:spcPct val="50000"/>
              </a:spcBef>
            </a:pPr>
            <a:endParaRPr lang="fr-FR" sz="2400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9620250" y="407988"/>
            <a:ext cx="2014538" cy="366712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MR le Maire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re 1"/>
          <p:cNvSpPr>
            <a:spLocks noGrp="1"/>
          </p:cNvSpPr>
          <p:nvPr>
            <p:ph type="title" idx="4294967295"/>
          </p:nvPr>
        </p:nvSpPr>
        <p:spPr>
          <a:xfrm>
            <a:off x="1444625" y="0"/>
            <a:ext cx="10747375" cy="720725"/>
          </a:xfrm>
        </p:spPr>
        <p:txBody>
          <a:bodyPr/>
          <a:lstStyle/>
          <a:p>
            <a:pPr eaLnBrk="1" hangingPunct="1"/>
            <a:r>
              <a:rPr lang="fr-FR">
                <a:latin typeface="AauxPro OT Black"/>
              </a:rPr>
              <a:t>Rappels</a:t>
            </a:r>
          </a:p>
        </p:txBody>
      </p:sp>
      <p:sp>
        <p:nvSpPr>
          <p:cNvPr id="27" name="Espace réservé du numéro de diapositive 6"/>
          <p:cNvSpPr txBox="1">
            <a:spLocks noGrp="1"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A4B15CF-87C6-4594-B2BA-2B0B81DACBE4}" type="slidenum">
              <a:rPr lang="fr-FR" sz="1050" kern="900" spc="140">
                <a:solidFill>
                  <a:srgbClr val="41565B"/>
                </a:solidFill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fr-FR" sz="1050" kern="900" spc="140" dirty="0">
              <a:solidFill>
                <a:srgbClr val="41565B"/>
              </a:solidFill>
              <a:latin typeface="AauxPro OT Thin" panose="02000506020000020004" pitchFamily="50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2311400"/>
            <a:ext cx="40417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425" y="2417763"/>
            <a:ext cx="7877175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06400" y="1549400"/>
            <a:ext cx="267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Pourquoi cette étude ?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019675" y="1162050"/>
            <a:ext cx="69421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altLang="fr-FR"/>
              <a:t>Les axes de réflexion :</a:t>
            </a:r>
          </a:p>
          <a:p>
            <a:r>
              <a:rPr lang="fr-FR" altLang="fr-FR" sz="1600">
                <a:latin typeface="AauxPro OT Regular"/>
                <a:ea typeface="MS Mincho"/>
                <a:cs typeface="MS Mincho"/>
              </a:rPr>
              <a:t>Pour répondre à l’ensemble de divers enjeux, la Commune a engagé auprès de Toulouse Métropole trois études conjointes : </a:t>
            </a:r>
          </a:p>
          <a:p>
            <a:endParaRPr lang="fr-FR" altLang="fr-FR" sz="1600">
              <a:latin typeface="AauxPro OT Regular"/>
              <a:ea typeface="MS Mincho"/>
              <a:cs typeface="MS Mincho"/>
            </a:endParaRPr>
          </a:p>
        </p:txBody>
      </p:sp>
      <p:sp>
        <p:nvSpPr>
          <p:cNvPr id="7176" name="Line 13"/>
          <p:cNvSpPr>
            <a:spLocks noChangeShapeType="1"/>
          </p:cNvSpPr>
          <p:nvPr/>
        </p:nvSpPr>
        <p:spPr bwMode="auto">
          <a:xfrm>
            <a:off x="4229100" y="1117600"/>
            <a:ext cx="0" cy="523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94763" y="2019300"/>
            <a:ext cx="2671762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6072188" y="2019300"/>
            <a:ext cx="2671762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275013" y="2019300"/>
            <a:ext cx="2670175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65EDA-D4B6-47F5-8CD5-EF85B9A27E15}" type="slidenum">
              <a:rPr lang="fr-FR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8197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pPr eaLnBrk="1" hangingPunct="1"/>
            <a:r>
              <a:rPr lang="fr-FR">
                <a:latin typeface="AauxPro OT Black"/>
              </a:rPr>
              <a:t>Rappel : Le calendrier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3438" y="2886075"/>
            <a:ext cx="2290762" cy="1274763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33438" y="4248150"/>
            <a:ext cx="2290762" cy="720725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33438" y="5045075"/>
            <a:ext cx="2290762" cy="1185863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463" y="969963"/>
            <a:ext cx="4491037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fr-FR" altLang="fr-FR" dirty="0"/>
          </a:p>
          <a:p>
            <a:pPr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Trois études conjointes </a:t>
            </a:r>
          </a:p>
          <a:p>
            <a:pPr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et trois phases d’étude : </a:t>
            </a:r>
          </a:p>
          <a:p>
            <a:pPr>
              <a:defRPr/>
            </a:pPr>
            <a:endParaRPr lang="fr-FR" altLang="fr-FR" sz="1600" dirty="0">
              <a:latin typeface="AauxPro OT Regular" panose="02000506030000020004" pitchFamily="50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8202" name="ZoneTexte 14"/>
          <p:cNvSpPr txBox="1">
            <a:spLocks noChangeArrowheads="1"/>
          </p:cNvSpPr>
          <p:nvPr/>
        </p:nvSpPr>
        <p:spPr bwMode="auto">
          <a:xfrm>
            <a:off x="465138" y="3335338"/>
            <a:ext cx="2922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Etude Mobilité </a:t>
            </a:r>
          </a:p>
        </p:txBody>
      </p:sp>
      <p:sp>
        <p:nvSpPr>
          <p:cNvPr id="8203" name="ZoneTexte 16"/>
          <p:cNvSpPr txBox="1">
            <a:spLocks noChangeArrowheads="1"/>
          </p:cNvSpPr>
          <p:nvPr/>
        </p:nvSpPr>
        <p:spPr bwMode="auto">
          <a:xfrm>
            <a:off x="433388" y="4430713"/>
            <a:ext cx="3090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Stratégie urbaine</a:t>
            </a:r>
          </a:p>
        </p:txBody>
      </p:sp>
      <p:sp>
        <p:nvSpPr>
          <p:cNvPr id="8204" name="ZoneTexte 17"/>
          <p:cNvSpPr txBox="1">
            <a:spLocks noChangeArrowheads="1"/>
          </p:cNvSpPr>
          <p:nvPr/>
        </p:nvSpPr>
        <p:spPr bwMode="auto">
          <a:xfrm>
            <a:off x="833438" y="5180013"/>
            <a:ext cx="22907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Patrimoine foncier </a:t>
            </a:r>
          </a:p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de la collectivité</a:t>
            </a:r>
          </a:p>
        </p:txBody>
      </p:sp>
      <p:sp>
        <p:nvSpPr>
          <p:cNvPr id="8205" name="ZoneTexte 26"/>
          <p:cNvSpPr txBox="1">
            <a:spLocks noChangeArrowheads="1"/>
          </p:cNvSpPr>
          <p:nvPr/>
        </p:nvSpPr>
        <p:spPr bwMode="auto">
          <a:xfrm>
            <a:off x="3621088" y="3857625"/>
            <a:ext cx="19034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Etat des lieux, diagnostic et enjeux</a:t>
            </a:r>
            <a:endParaRPr lang="fr-FR">
              <a:latin typeface="Aaux ProRegular OSF"/>
            </a:endParaRPr>
          </a:p>
        </p:txBody>
      </p:sp>
      <p:sp>
        <p:nvSpPr>
          <p:cNvPr id="8206" name="ZoneTexte 27"/>
          <p:cNvSpPr txBox="1">
            <a:spLocks noChangeArrowheads="1"/>
          </p:cNvSpPr>
          <p:nvPr/>
        </p:nvSpPr>
        <p:spPr bwMode="auto">
          <a:xfrm>
            <a:off x="6456363" y="3006725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Elaboration de schémas stratégiques et de scénarios</a:t>
            </a:r>
            <a:endParaRPr lang="fr-FR">
              <a:latin typeface="Aaux ProRegular OSF"/>
            </a:endParaRPr>
          </a:p>
        </p:txBody>
      </p:sp>
      <p:sp>
        <p:nvSpPr>
          <p:cNvPr id="8207" name="ZoneTexte 28"/>
          <p:cNvSpPr txBox="1">
            <a:spLocks noChangeArrowheads="1"/>
          </p:cNvSpPr>
          <p:nvPr/>
        </p:nvSpPr>
        <p:spPr bwMode="auto">
          <a:xfrm>
            <a:off x="9128125" y="3060700"/>
            <a:ext cx="2152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Programme d’actions et préconisations</a:t>
            </a:r>
            <a:endParaRPr lang="fr-FR">
              <a:latin typeface="Aaux ProRegular OSF"/>
            </a:endParaRPr>
          </a:p>
        </p:txBody>
      </p:sp>
      <p:sp>
        <p:nvSpPr>
          <p:cNvPr id="8208" name="ZoneTexte 29"/>
          <p:cNvSpPr txBox="1">
            <a:spLocks noChangeArrowheads="1"/>
          </p:cNvSpPr>
          <p:nvPr/>
        </p:nvSpPr>
        <p:spPr bwMode="auto">
          <a:xfrm>
            <a:off x="6456363" y="4968875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Définition du projet urbain</a:t>
            </a:r>
            <a:endParaRPr lang="fr-FR">
              <a:latin typeface="Aaux ProRegular OSF"/>
            </a:endParaRPr>
          </a:p>
        </p:txBody>
      </p:sp>
      <p:sp>
        <p:nvSpPr>
          <p:cNvPr id="8209" name="ZoneTexte 30"/>
          <p:cNvSpPr txBox="1">
            <a:spLocks noChangeArrowheads="1"/>
          </p:cNvSpPr>
          <p:nvPr/>
        </p:nvSpPr>
        <p:spPr bwMode="auto">
          <a:xfrm>
            <a:off x="9037638" y="4513263"/>
            <a:ext cx="2386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Proposition de mise en œuvre du projet urbain </a:t>
            </a: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et proposition d’outils</a:t>
            </a:r>
            <a:endParaRPr lang="fr-FR">
              <a:latin typeface="Aaux ProRegular OSF"/>
            </a:endParaRPr>
          </a:p>
        </p:txBody>
      </p:sp>
      <p:sp>
        <p:nvSpPr>
          <p:cNvPr id="8210" name="ZoneTexte 33"/>
          <p:cNvSpPr txBox="1">
            <a:spLocks noChangeArrowheads="1"/>
          </p:cNvSpPr>
          <p:nvPr/>
        </p:nvSpPr>
        <p:spPr bwMode="auto">
          <a:xfrm>
            <a:off x="3124200" y="1979613"/>
            <a:ext cx="2922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1</a:t>
            </a:r>
          </a:p>
        </p:txBody>
      </p:sp>
      <p:sp>
        <p:nvSpPr>
          <p:cNvPr id="8211" name="ZoneTexte 34"/>
          <p:cNvSpPr txBox="1">
            <a:spLocks noChangeArrowheads="1"/>
          </p:cNvSpPr>
          <p:nvPr/>
        </p:nvSpPr>
        <p:spPr bwMode="auto">
          <a:xfrm>
            <a:off x="5946775" y="1979613"/>
            <a:ext cx="2922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2</a:t>
            </a:r>
          </a:p>
        </p:txBody>
      </p:sp>
      <p:sp>
        <p:nvSpPr>
          <p:cNvPr id="8212" name="ZoneTexte 35"/>
          <p:cNvSpPr txBox="1">
            <a:spLocks noChangeArrowheads="1"/>
          </p:cNvSpPr>
          <p:nvPr/>
        </p:nvSpPr>
        <p:spPr bwMode="auto">
          <a:xfrm>
            <a:off x="8770938" y="1966913"/>
            <a:ext cx="2922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124200" y="2784475"/>
            <a:ext cx="85693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4" name="ZoneTexte 36"/>
          <p:cNvSpPr txBox="1">
            <a:spLocks noChangeArrowheads="1"/>
          </p:cNvSpPr>
          <p:nvPr/>
        </p:nvSpPr>
        <p:spPr bwMode="auto">
          <a:xfrm>
            <a:off x="3621088" y="2468563"/>
            <a:ext cx="1903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Eté 2022</a:t>
            </a:r>
            <a:endParaRPr lang="fr-FR" sz="1100">
              <a:latin typeface="Aaux ProRegular OSF"/>
            </a:endParaRPr>
          </a:p>
        </p:txBody>
      </p:sp>
      <p:sp>
        <p:nvSpPr>
          <p:cNvPr id="8215" name="ZoneTexte 37"/>
          <p:cNvSpPr txBox="1">
            <a:spLocks noChangeArrowheads="1"/>
          </p:cNvSpPr>
          <p:nvPr/>
        </p:nvSpPr>
        <p:spPr bwMode="auto">
          <a:xfrm>
            <a:off x="6450013" y="2468563"/>
            <a:ext cx="1905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Fin d’année 2022</a:t>
            </a:r>
            <a:endParaRPr lang="fr-FR" sz="1100">
              <a:latin typeface="Aaux ProRegular OSF"/>
            </a:endParaRPr>
          </a:p>
        </p:txBody>
      </p:sp>
      <p:sp>
        <p:nvSpPr>
          <p:cNvPr id="8216" name="ZoneTexte 38"/>
          <p:cNvSpPr txBox="1">
            <a:spLocks noChangeArrowheads="1"/>
          </p:cNvSpPr>
          <p:nvPr/>
        </p:nvSpPr>
        <p:spPr bwMode="auto">
          <a:xfrm>
            <a:off x="9278938" y="2468563"/>
            <a:ext cx="1903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2023</a:t>
            </a:r>
            <a:endParaRPr lang="fr-FR" sz="1100">
              <a:latin typeface="Aaux ProRegular OSF"/>
            </a:endParaRPr>
          </a:p>
        </p:txBody>
      </p:sp>
      <p:sp>
        <p:nvSpPr>
          <p:cNvPr id="2" name="Flèche : bas 1"/>
          <p:cNvSpPr/>
          <p:nvPr/>
        </p:nvSpPr>
        <p:spPr>
          <a:xfrm>
            <a:off x="7175500" y="1660525"/>
            <a:ext cx="284163" cy="26511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505575" y="1395413"/>
            <a:ext cx="1624013" cy="26511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accent4"/>
                </a:solidFill>
                <a:latin typeface="Aaux ProBlack OSF" panose="00000400000000000000" pitchFamily="2" charset="0"/>
                <a:cs typeface="+mn-cs"/>
              </a:rPr>
              <a:t>NOUS SOMMES ICI</a:t>
            </a:r>
          </a:p>
        </p:txBody>
      </p:sp>
      <p:sp>
        <p:nvSpPr>
          <p:cNvPr id="8219" name="Text Box 28"/>
          <p:cNvSpPr txBox="1">
            <a:spLocks noChangeArrowheads="1"/>
          </p:cNvSpPr>
          <p:nvPr/>
        </p:nvSpPr>
        <p:spPr bwMode="auto">
          <a:xfrm>
            <a:off x="9620250" y="407988"/>
            <a:ext cx="2014538" cy="641350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MR le Maire ? DOA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4013" y="2182813"/>
            <a:ext cx="6403975" cy="1982787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18" name="Titre 1"/>
          <p:cNvSpPr>
            <a:spLocks noGrp="1"/>
          </p:cNvSpPr>
          <p:nvPr>
            <p:ph type="title" idx="4294967295"/>
          </p:nvPr>
        </p:nvSpPr>
        <p:spPr>
          <a:xfrm>
            <a:off x="2843213" y="2713038"/>
            <a:ext cx="6505575" cy="923925"/>
          </a:xfrm>
          <a:noFill/>
        </p:spPr>
        <p:txBody>
          <a:bodyPr/>
          <a:lstStyle/>
          <a:p>
            <a:pPr algn="ctr" eaLnBrk="1" hangingPunct="1"/>
            <a:r>
              <a:rPr lang="fr-FR" sz="3200" b="1">
                <a:latin typeface="AauxPro OT Black"/>
              </a:rPr>
              <a:t>Projet urbain - Rappel  </a:t>
            </a:r>
            <a:br>
              <a:rPr lang="fr-FR" sz="3200" b="1">
                <a:latin typeface="AauxPro OT Black"/>
              </a:rPr>
            </a:br>
            <a:r>
              <a:rPr lang="fr-FR" sz="3200" b="1">
                <a:latin typeface="Aaux Next Thin"/>
              </a:rPr>
              <a:t>Les 3 enjeux de la centralité</a:t>
            </a:r>
            <a:br>
              <a:rPr lang="fr-FR" sz="3200" b="1">
                <a:latin typeface="Aaux Next Thin"/>
              </a:rPr>
            </a:br>
            <a:r>
              <a:rPr lang="fr-FR" sz="3200" b="1">
                <a:latin typeface="Aaux Next Thin"/>
              </a:rPr>
              <a:t>Les 4 orientations stratégiques</a:t>
            </a:r>
          </a:p>
        </p:txBody>
      </p:sp>
      <p:sp>
        <p:nvSpPr>
          <p:cNvPr id="27" name="Espace réservé du numéro de diapositive 6"/>
          <p:cNvSpPr txBox="1">
            <a:spLocks noGrp="1"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074AF1-DE1B-43A2-8B3C-4E4D0B19BBDF}" type="slidenum">
              <a:rPr lang="fr-FR" sz="1050" kern="900" spc="140">
                <a:solidFill>
                  <a:srgbClr val="41565B"/>
                </a:solidFill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fr-FR" sz="1050" kern="900" spc="140" dirty="0">
              <a:solidFill>
                <a:srgbClr val="41565B"/>
              </a:solidFill>
              <a:latin typeface="AauxPro OT Thin" panose="02000506020000020004" pitchFamily="50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re 1"/>
          <p:cNvSpPr>
            <a:spLocks noGrp="1"/>
          </p:cNvSpPr>
          <p:nvPr>
            <p:ph type="title"/>
          </p:nvPr>
        </p:nvSpPr>
        <p:spPr>
          <a:xfrm>
            <a:off x="1379538" y="193675"/>
            <a:ext cx="10747375" cy="719138"/>
          </a:xfrm>
        </p:spPr>
        <p:txBody>
          <a:bodyPr/>
          <a:lstStyle/>
          <a:p>
            <a:pPr eaLnBrk="1" hangingPunct="1"/>
            <a:r>
              <a:rPr lang="fr-FR" sz="3200">
                <a:latin typeface="AauxPro OT Black"/>
              </a:rPr>
              <a:t>Rappel - Les trois enjeux de la centralité</a:t>
            </a:r>
            <a:br>
              <a:rPr lang="fr-FR" sz="3200">
                <a:latin typeface="AauxPro OT Black"/>
              </a:rPr>
            </a:br>
            <a:r>
              <a:rPr lang="fr-FR" sz="3200">
                <a:latin typeface="AauxPro OT Black"/>
              </a:rPr>
              <a:t>Comment « faire centre » à Beaupuy demain 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7459B9-D92E-41B2-99D3-7B337B034F7D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10243" name="Image 8"/>
          <p:cNvPicPr>
            <a:picLocks noChangeAspect="1"/>
          </p:cNvPicPr>
          <p:nvPr/>
        </p:nvPicPr>
        <p:blipFill>
          <a:blip r:embed="rId2"/>
          <a:srcRect t="23721" b="13023"/>
          <a:stretch>
            <a:fillRect/>
          </a:stretch>
        </p:blipFill>
        <p:spPr bwMode="auto">
          <a:xfrm>
            <a:off x="652463" y="1711325"/>
            <a:ext cx="10887075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Image 9"/>
          <p:cNvPicPr>
            <a:picLocks noChangeAspect="1"/>
          </p:cNvPicPr>
          <p:nvPr/>
        </p:nvPicPr>
        <p:blipFill>
          <a:blip r:embed="rId2"/>
          <a:srcRect t="23721" b="13023"/>
          <a:stretch>
            <a:fillRect/>
          </a:stretch>
        </p:blipFill>
        <p:spPr bwMode="auto">
          <a:xfrm>
            <a:off x="652463" y="1612900"/>
            <a:ext cx="1088707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32E95-6F86-459C-818E-2720584F6B64}" type="slidenum">
              <a:rPr lang="fr-FR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11266" name="Image 8"/>
          <p:cNvPicPr>
            <a:picLocks noChangeAspect="1"/>
          </p:cNvPicPr>
          <p:nvPr/>
        </p:nvPicPr>
        <p:blipFill>
          <a:blip r:embed="rId2"/>
          <a:srcRect l="5118" t="19530" r="5806" b="8109"/>
          <a:stretch>
            <a:fillRect/>
          </a:stretch>
        </p:blipFill>
        <p:spPr bwMode="auto">
          <a:xfrm>
            <a:off x="1404938" y="1030288"/>
            <a:ext cx="9382125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ZoneTexte 2"/>
          <p:cNvSpPr txBox="1">
            <a:spLocks noChangeArrowheads="1"/>
          </p:cNvSpPr>
          <p:nvPr/>
        </p:nvSpPr>
        <p:spPr bwMode="auto">
          <a:xfrm>
            <a:off x="1785938" y="3941763"/>
            <a:ext cx="3921125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Le devenir du centre-ville et ses abords</a:t>
            </a:r>
          </a:p>
        </p:txBody>
      </p:sp>
      <p:sp>
        <p:nvSpPr>
          <p:cNvPr id="11268" name="ZoneTexte 5"/>
          <p:cNvSpPr txBox="1">
            <a:spLocks noChangeArrowheads="1"/>
          </p:cNvSpPr>
          <p:nvPr/>
        </p:nvSpPr>
        <p:spPr bwMode="auto">
          <a:xfrm>
            <a:off x="6540500" y="3941763"/>
            <a:ext cx="3921125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L’encadrement de la circulation Poids Lourds et Bus</a:t>
            </a:r>
          </a:p>
        </p:txBody>
      </p:sp>
      <p:sp>
        <p:nvSpPr>
          <p:cNvPr id="11269" name="ZoneTexte 7"/>
          <p:cNvSpPr txBox="1">
            <a:spLocks noChangeArrowheads="1"/>
          </p:cNvSpPr>
          <p:nvPr/>
        </p:nvSpPr>
        <p:spPr bwMode="auto">
          <a:xfrm>
            <a:off x="6540500" y="1076325"/>
            <a:ext cx="4492625" cy="501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La mise en lien des équipements publics et la sécurisation </a:t>
            </a:r>
          </a:p>
          <a:p>
            <a:r>
              <a:rPr lang="fr-FR" sz="1400">
                <a:latin typeface="Aaux ProBlack OSF"/>
              </a:rPr>
              <a:t>des mobilités actives</a:t>
            </a:r>
          </a:p>
        </p:txBody>
      </p:sp>
      <p:sp>
        <p:nvSpPr>
          <p:cNvPr id="11270" name="ZoneTexte 9"/>
          <p:cNvSpPr txBox="1">
            <a:spLocks noChangeArrowheads="1"/>
          </p:cNvSpPr>
          <p:nvPr/>
        </p:nvSpPr>
        <p:spPr bwMode="auto">
          <a:xfrm>
            <a:off x="1725613" y="1109663"/>
            <a:ext cx="4103687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L’apaisement de la route de Lavaur</a:t>
            </a:r>
          </a:p>
        </p:txBody>
      </p:sp>
      <p:sp>
        <p:nvSpPr>
          <p:cNvPr id="11271" name="Titre 1"/>
          <p:cNvSpPr txBox="1">
            <a:spLocks/>
          </p:cNvSpPr>
          <p:nvPr/>
        </p:nvSpPr>
        <p:spPr bwMode="auto">
          <a:xfrm>
            <a:off x="1444625" y="354013"/>
            <a:ext cx="10747375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3200">
                <a:latin typeface="AauxPro OT Black"/>
              </a:rPr>
              <a:t>Rappel </a:t>
            </a:r>
            <a:br>
              <a:rPr lang="fr-FR" sz="3200">
                <a:latin typeface="AauxPro OT Black"/>
              </a:rPr>
            </a:br>
            <a:r>
              <a:rPr lang="fr-FR" sz="3200">
                <a:latin typeface="AauxPro OT Black"/>
              </a:rPr>
              <a:t>Les orientations stratégiques du projet urbain</a:t>
            </a:r>
            <a:br>
              <a:rPr lang="fr-FR" sz="3200">
                <a:latin typeface="AauxPro OT Black"/>
              </a:rPr>
            </a:br>
            <a:endParaRPr lang="fr-FR" sz="3200">
              <a:latin typeface="AauxPro O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oneTexte 18"/>
          <p:cNvSpPr txBox="1">
            <a:spLocks noChangeArrowheads="1"/>
          </p:cNvSpPr>
          <p:nvPr/>
        </p:nvSpPr>
        <p:spPr bwMode="auto">
          <a:xfrm rot="-4234451">
            <a:off x="6042025" y="1084263"/>
            <a:ext cx="1485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900" i="1">
                <a:solidFill>
                  <a:schemeClr val="bg1"/>
                </a:solidFill>
                <a:latin typeface="Aaux ProBlack OSF"/>
              </a:rPr>
              <a:t>Route de Gragnague</a:t>
            </a:r>
          </a:p>
        </p:txBody>
      </p:sp>
      <p:sp>
        <p:nvSpPr>
          <p:cNvPr id="46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2808F-89C1-4D21-8DC0-39217D8DAC66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7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3104CD8-C2CE-4435-813A-47B6C088D29D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8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3316" name="Image 48"/>
          <p:cNvPicPr>
            <a:picLocks noChangeAspect="1"/>
          </p:cNvPicPr>
          <p:nvPr/>
        </p:nvPicPr>
        <p:blipFill>
          <a:blip r:embed="rId2"/>
          <a:srcRect t="44208" b="6918"/>
          <a:stretch>
            <a:fillRect/>
          </a:stretch>
        </p:blipFill>
        <p:spPr bwMode="auto">
          <a:xfrm>
            <a:off x="639763" y="1365250"/>
            <a:ext cx="1091406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Image 49" descr="Une image contenant carte&#10;&#10;Description générée automatiquement"/>
          <p:cNvPicPr>
            <a:picLocks noChangeAspect="1"/>
          </p:cNvPicPr>
          <p:nvPr/>
        </p:nvPicPr>
        <p:blipFill>
          <a:blip r:embed="rId3"/>
          <a:srcRect t="44772" b="7729"/>
          <a:stretch>
            <a:fillRect/>
          </a:stretch>
        </p:blipFill>
        <p:spPr bwMode="auto">
          <a:xfrm>
            <a:off x="644525" y="1422400"/>
            <a:ext cx="109029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35000" y="5318125"/>
            <a:ext cx="2570163" cy="866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fr-FR" sz="1400" dirty="0">
                <a:latin typeface="AauxPro OT Regular" panose="02000506030000020004" pitchFamily="50" charset="0"/>
              </a:rPr>
              <a:t>L’apaisement de la route de Lavaur (séquençage, paysage et traversées piétonnes)</a:t>
            </a:r>
            <a:endParaRPr lang="fr-FR" sz="1600" dirty="0">
              <a:latin typeface="AauxPro OT Regular" panose="02000506030000020004" pitchFamily="50" charset="0"/>
            </a:endParaRPr>
          </a:p>
        </p:txBody>
      </p:sp>
      <p:sp>
        <p:nvSpPr>
          <p:cNvPr id="13319" name="ZoneTexte 23"/>
          <p:cNvSpPr txBox="1">
            <a:spLocks noChangeArrowheads="1"/>
          </p:cNvSpPr>
          <p:nvPr/>
        </p:nvSpPr>
        <p:spPr bwMode="auto">
          <a:xfrm>
            <a:off x="3468688" y="5321300"/>
            <a:ext cx="2570162" cy="863600"/>
          </a:xfrm>
          <a:prstGeom prst="rect">
            <a:avLst/>
          </a:prstGeom>
          <a:solidFill>
            <a:srgbClr val="F9D74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>
                <a:latin typeface="AauxPro OT Regular"/>
              </a:rPr>
              <a:t>Une boucle piétonne à aménager pour relier les équipements publics</a:t>
            </a:r>
            <a:endParaRPr lang="fr-FR" sz="1600">
              <a:latin typeface="AauxPro OT Regular"/>
            </a:endParaRPr>
          </a:p>
        </p:txBody>
      </p:sp>
      <p:sp>
        <p:nvSpPr>
          <p:cNvPr id="13320" name="ZoneTexte 24"/>
          <p:cNvSpPr txBox="1">
            <a:spLocks noChangeArrowheads="1"/>
          </p:cNvSpPr>
          <p:nvPr/>
        </p:nvSpPr>
        <p:spPr bwMode="auto">
          <a:xfrm>
            <a:off x="6300788" y="5321300"/>
            <a:ext cx="2570162" cy="863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>
                <a:solidFill>
                  <a:schemeClr val="bg1"/>
                </a:solidFill>
                <a:latin typeface="AauxPro OT Regular"/>
              </a:rPr>
              <a:t>Des secteurs à enjeux à interroger</a:t>
            </a:r>
            <a:endParaRPr lang="fr-FR" sz="1600">
              <a:latin typeface="AauxPro OT Regular"/>
            </a:endParaRPr>
          </a:p>
        </p:txBody>
      </p:sp>
      <p:sp>
        <p:nvSpPr>
          <p:cNvPr id="13321" name="ZoneTexte 25"/>
          <p:cNvSpPr txBox="1">
            <a:spLocks noChangeArrowheads="1"/>
          </p:cNvSpPr>
          <p:nvPr/>
        </p:nvSpPr>
        <p:spPr bwMode="auto">
          <a:xfrm>
            <a:off x="9029700" y="5321300"/>
            <a:ext cx="2570163" cy="863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>
                <a:solidFill>
                  <a:schemeClr val="bg1"/>
                </a:solidFill>
                <a:latin typeface="AauxPro OT Regular"/>
              </a:rPr>
              <a:t>Une circulation Poids Lourds </a:t>
            </a:r>
          </a:p>
          <a:p>
            <a:pPr algn="ctr"/>
            <a:r>
              <a:rPr lang="fr-FR" sz="1400">
                <a:solidFill>
                  <a:schemeClr val="bg1"/>
                </a:solidFill>
                <a:latin typeface="AauxPro OT Regular"/>
              </a:rPr>
              <a:t>et Bus à interroger</a:t>
            </a:r>
            <a:endParaRPr lang="fr-FR" sz="1600">
              <a:latin typeface="AauxPro OT Regular"/>
            </a:endParaRPr>
          </a:p>
        </p:txBody>
      </p:sp>
      <p:sp>
        <p:nvSpPr>
          <p:cNvPr id="13322" name="Titre 1"/>
          <p:cNvSpPr>
            <a:spLocks noGrp="1"/>
          </p:cNvSpPr>
          <p:nvPr>
            <p:ph type="title"/>
          </p:nvPr>
        </p:nvSpPr>
        <p:spPr>
          <a:xfrm>
            <a:off x="1379538" y="354013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Rappel </a:t>
            </a:r>
            <a:br>
              <a:rPr lang="fr-FR" sz="3200">
                <a:latin typeface="AauxPro OT Black"/>
              </a:rPr>
            </a:br>
            <a:r>
              <a:rPr lang="fr-FR" sz="3200">
                <a:latin typeface="AauxPro OT Black"/>
              </a:rPr>
              <a:t>Les orientations stratégiques du projet urbain</a:t>
            </a:r>
            <a:br>
              <a:rPr lang="fr-FR" sz="3200">
                <a:latin typeface="AauxPro OT Black"/>
              </a:rPr>
            </a:br>
            <a:endParaRPr lang="fr-FR" sz="3200">
              <a:latin typeface="AauxPro O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54200" y="2182813"/>
            <a:ext cx="8534400" cy="1982787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A3964-CA88-4AF2-8EE5-8C1C44CC5C18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12291" name="Titre 1"/>
          <p:cNvSpPr txBox="1">
            <a:spLocks/>
          </p:cNvSpPr>
          <p:nvPr/>
        </p:nvSpPr>
        <p:spPr bwMode="auto">
          <a:xfrm>
            <a:off x="2017713" y="2967038"/>
            <a:ext cx="8156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200" b="1">
                <a:latin typeface="AauxPro OT Black"/>
              </a:rPr>
              <a:t>Étude de mobilité</a:t>
            </a:r>
            <a:br>
              <a:rPr lang="fr-FR" sz="3200" b="1">
                <a:latin typeface="AauxPro OT Black"/>
              </a:rPr>
            </a:br>
            <a:r>
              <a:rPr lang="fr-FR" sz="3200" b="1">
                <a:latin typeface="Aaux Next Thin"/>
              </a:rPr>
              <a:t>Conclusions du diagnostic mobilités</a:t>
            </a:r>
          </a:p>
          <a:p>
            <a:pPr algn="ctr"/>
            <a:r>
              <a:rPr lang="fr-FR" sz="3200" b="1">
                <a:latin typeface="Aaux Next Thin"/>
              </a:rPr>
              <a:t>Enjeux, perspectives et orientations stratégiques</a:t>
            </a:r>
          </a:p>
          <a:p>
            <a:pPr algn="ctr"/>
            <a:endParaRPr lang="fr-FR" sz="3600">
              <a:latin typeface="AauxPro O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ux Pro OSF">
      <a:majorFont>
        <a:latin typeface="Aaux ProBlack OSF"/>
        <a:ea typeface=""/>
        <a:cs typeface=""/>
      </a:majorFont>
      <a:minorFont>
        <a:latin typeface="Aaux ProRegular OS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>
          <a:defRPr sz="4400" dirty="0" smtClean="0">
            <a:solidFill>
              <a:srgbClr val="10A6B4"/>
            </a:solidFill>
            <a:latin typeface="Aaux ProBlack OSF" panose="000004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5" id="{C9D5DF85-0F11-4B48-AD2D-74E430303179}" vid="{A0554DA6-53BC-47D9-A9D2-CA30234518D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Modele_Pptx_2020</Template>
  <TotalTime>0</TotalTime>
  <Words>1483</Words>
  <Application>Microsoft Office PowerPoint</Application>
  <PresentationFormat>Grand écran</PresentationFormat>
  <Paragraphs>266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Aaux Next Thin</vt:lpstr>
      <vt:lpstr>Aaux ProBlack OSF</vt:lpstr>
      <vt:lpstr>Aaux ProRegular OSF</vt:lpstr>
      <vt:lpstr>AauxPro OT Black</vt:lpstr>
      <vt:lpstr>AauxPro OT Bold</vt:lpstr>
      <vt:lpstr>AauxPro OT Light</vt:lpstr>
      <vt:lpstr>AauxPro OT Regular</vt:lpstr>
      <vt:lpstr>AauxPro OT Thin</vt:lpstr>
      <vt:lpstr>Arial</vt:lpstr>
      <vt:lpstr>Calibri</vt:lpstr>
      <vt:lpstr>Wingdings</vt:lpstr>
      <vt:lpstr>1_Thème Office</vt:lpstr>
      <vt:lpstr>Présentation PowerPoint</vt:lpstr>
      <vt:lpstr>Introduction </vt:lpstr>
      <vt:lpstr>Rappels</vt:lpstr>
      <vt:lpstr>Rappel : Le calendrier</vt:lpstr>
      <vt:lpstr>Projet urbain - Rappel   Les 3 enjeux de la centralité Les 4 orientations stratégiques</vt:lpstr>
      <vt:lpstr>Rappel - Les trois enjeux de la centralité Comment « faire centre » à Beaupuy demain ?</vt:lpstr>
      <vt:lpstr>Présentation PowerPoint</vt:lpstr>
      <vt:lpstr>Rappel  Les orientations stratégiques du projet urbain </vt:lpstr>
      <vt:lpstr>Présentation PowerPoint</vt:lpstr>
      <vt:lpstr>La mobilité des habitants du secteur de Beaupuy</vt:lpstr>
      <vt:lpstr>La campagne de comptages</vt:lpstr>
      <vt:lpstr>Les trafics routiers journaliers</vt:lpstr>
      <vt:lpstr>Les dynamiques circulatoires</vt:lpstr>
      <vt:lpstr>Les transports en commun</vt:lpstr>
      <vt:lpstr>Les modes doux</vt:lpstr>
      <vt:lpstr>Les enjeux</vt:lpstr>
      <vt:lpstr>Les perspectives</vt:lpstr>
      <vt:lpstr>Les orientations stratégiques</vt:lpstr>
      <vt:lpstr>Les orientations stratégiques</vt:lpstr>
      <vt:lpstr>Les orientations stratégiques</vt:lpstr>
      <vt:lpstr>Une réflexion à penser dans le temps</vt:lpstr>
      <vt:lpstr>À vous la parole…</vt:lpstr>
      <vt:lpstr>Prochaines étapes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Eliane CHANABE</dc:creator>
  <cp:lastModifiedBy>marcos fernandez</cp:lastModifiedBy>
  <cp:revision>181</cp:revision>
  <dcterms:created xsi:type="dcterms:W3CDTF">2021-03-26T13:47:27Z</dcterms:created>
  <dcterms:modified xsi:type="dcterms:W3CDTF">2023-01-10T14:33:56Z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0x0101008B7FB2DAC5A426419A2BCF8A5BE6F70D</vt:lpwstr>
  </property>
</Properties>
</file>